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6" r:id="rId4"/>
  </p:sldMasterIdLst>
  <p:notesMasterIdLst>
    <p:notesMasterId r:id="rId12"/>
  </p:notesMasterIdLst>
  <p:handoutMasterIdLst>
    <p:handoutMasterId r:id="rId13"/>
  </p:handoutMasterIdLst>
  <p:sldIdLst>
    <p:sldId id="257" r:id="rId5"/>
    <p:sldId id="258" r:id="rId6"/>
    <p:sldId id="259" r:id="rId7"/>
    <p:sldId id="260" r:id="rId8"/>
    <p:sldId id="261" r:id="rId9"/>
    <p:sldId id="264" r:id="rId10"/>
    <p:sldId id="265" r:id="rId11"/>
  </p:sldIdLst>
  <p:sldSz cx="30275213" cy="4280376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485" userDrawn="1">
          <p15:clr>
            <a:srgbClr val="A4A3A4"/>
          </p15:clr>
        </p15:guide>
        <p15:guide id="2" pos="95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F7DBE"/>
    <a:srgbClr val="C41879"/>
    <a:srgbClr val="0E549B"/>
    <a:srgbClr val="1268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735" autoAdjust="0"/>
    <p:restoredTop sz="94576"/>
  </p:normalViewPr>
  <p:slideViewPr>
    <p:cSldViewPr snapToGrid="0" showGuides="1">
      <p:cViewPr varScale="1">
        <p:scale>
          <a:sx n="17" d="100"/>
          <a:sy n="17" d="100"/>
        </p:scale>
        <p:origin x="2184" y="168"/>
      </p:cViewPr>
      <p:guideLst>
        <p:guide orient="horz" pos="13485"/>
        <p:guide pos="9539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notesViewPr>
    <p:cSldViewPr snapToGrid="0">
      <p:cViewPr varScale="1">
        <p:scale>
          <a:sx n="122" d="100"/>
          <a:sy n="122" d="100"/>
        </p:scale>
        <p:origin x="3864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93D882B-D38E-827E-37DA-EA396707378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CE52167-26E0-EDC8-80CF-86EA91AC00C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6B558E-19AF-4C4F-B204-E033384A98D3}" type="datetimeFigureOut">
              <a:rPr lang="en-CN" smtClean="0"/>
              <a:t>01/19/2024</a:t>
            </a:fld>
            <a:endParaRPr lang="en-C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B00264-E85C-6E45-72CE-737F848191B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D2FCBC-73DF-FC98-55FA-F02F71DE42F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7BE517-073D-134B-9DF5-F8A8E980017D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31863531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B11B11-A111-A240-8F02-3EA9ECD67215}" type="datetimeFigureOut">
              <a:rPr lang="en-CN" smtClean="0"/>
              <a:t>01/19/2024</a:t>
            </a:fld>
            <a:endParaRPr lang="en-C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338388" y="1143000"/>
            <a:ext cx="21812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24D384-EE25-4640-8C09-8F38BB7C049A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2325391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3018486" rtl="0" eaLnBrk="1" latinLnBrk="0" hangingPunct="1">
      <a:defRPr sz="3960" kern="1200">
        <a:solidFill>
          <a:schemeClr val="tx1"/>
        </a:solidFill>
        <a:latin typeface="+mn-lt"/>
        <a:ea typeface="+mn-ea"/>
        <a:cs typeface="+mn-cs"/>
      </a:defRPr>
    </a:lvl1pPr>
    <a:lvl2pPr marL="1509243" algn="l" defTabSz="3018486" rtl="0" eaLnBrk="1" latinLnBrk="0" hangingPunct="1">
      <a:defRPr sz="3960" kern="1200">
        <a:solidFill>
          <a:schemeClr val="tx1"/>
        </a:solidFill>
        <a:latin typeface="+mn-lt"/>
        <a:ea typeface="+mn-ea"/>
        <a:cs typeface="+mn-cs"/>
      </a:defRPr>
    </a:lvl2pPr>
    <a:lvl3pPr marL="3018486" algn="l" defTabSz="3018486" rtl="0" eaLnBrk="1" latinLnBrk="0" hangingPunct="1">
      <a:defRPr sz="3960" kern="1200">
        <a:solidFill>
          <a:schemeClr val="tx1"/>
        </a:solidFill>
        <a:latin typeface="+mn-lt"/>
        <a:ea typeface="+mn-ea"/>
        <a:cs typeface="+mn-cs"/>
      </a:defRPr>
    </a:lvl3pPr>
    <a:lvl4pPr marL="4527728" algn="l" defTabSz="3018486" rtl="0" eaLnBrk="1" latinLnBrk="0" hangingPunct="1">
      <a:defRPr sz="3960" kern="1200">
        <a:solidFill>
          <a:schemeClr val="tx1"/>
        </a:solidFill>
        <a:latin typeface="+mn-lt"/>
        <a:ea typeface="+mn-ea"/>
        <a:cs typeface="+mn-cs"/>
      </a:defRPr>
    </a:lvl4pPr>
    <a:lvl5pPr marL="6036966" algn="l" defTabSz="3018486" rtl="0" eaLnBrk="1" latinLnBrk="0" hangingPunct="1">
      <a:defRPr sz="3960" kern="1200">
        <a:solidFill>
          <a:schemeClr val="tx1"/>
        </a:solidFill>
        <a:latin typeface="+mn-lt"/>
        <a:ea typeface="+mn-ea"/>
        <a:cs typeface="+mn-cs"/>
      </a:defRPr>
    </a:lvl5pPr>
    <a:lvl6pPr marL="7546208" algn="l" defTabSz="3018486" rtl="0" eaLnBrk="1" latinLnBrk="0" hangingPunct="1">
      <a:defRPr sz="3960" kern="1200">
        <a:solidFill>
          <a:schemeClr val="tx1"/>
        </a:solidFill>
        <a:latin typeface="+mn-lt"/>
        <a:ea typeface="+mn-ea"/>
        <a:cs typeface="+mn-cs"/>
      </a:defRPr>
    </a:lvl6pPr>
    <a:lvl7pPr marL="9055451" algn="l" defTabSz="3018486" rtl="0" eaLnBrk="1" latinLnBrk="0" hangingPunct="1">
      <a:defRPr sz="3960" kern="1200">
        <a:solidFill>
          <a:schemeClr val="tx1"/>
        </a:solidFill>
        <a:latin typeface="+mn-lt"/>
        <a:ea typeface="+mn-ea"/>
        <a:cs typeface="+mn-cs"/>
      </a:defRPr>
    </a:lvl7pPr>
    <a:lvl8pPr marL="10564688" algn="l" defTabSz="3018486" rtl="0" eaLnBrk="1" latinLnBrk="0" hangingPunct="1">
      <a:defRPr sz="3960" kern="1200">
        <a:solidFill>
          <a:schemeClr val="tx1"/>
        </a:solidFill>
        <a:latin typeface="+mn-lt"/>
        <a:ea typeface="+mn-ea"/>
        <a:cs typeface="+mn-cs"/>
      </a:defRPr>
    </a:lvl8pPr>
    <a:lvl9pPr marL="12073931" algn="l" defTabSz="3018486" rtl="0" eaLnBrk="1" latinLnBrk="0" hangingPunct="1">
      <a:defRPr sz="396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70641" y="7005156"/>
            <a:ext cx="25733931" cy="14902051"/>
          </a:xfrm>
        </p:spPr>
        <p:txBody>
          <a:bodyPr anchor="b"/>
          <a:lstStyle>
            <a:lvl1pPr algn="ctr">
              <a:defRPr sz="1986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84402" y="22481887"/>
            <a:ext cx="22706410" cy="10334331"/>
          </a:xfrm>
        </p:spPr>
        <p:txBody>
          <a:bodyPr/>
          <a:lstStyle>
            <a:lvl1pPr marL="0" indent="0" algn="ctr">
              <a:buNone/>
              <a:defRPr sz="7946"/>
            </a:lvl1pPr>
            <a:lvl2pPr marL="1513743" indent="0" algn="ctr">
              <a:buNone/>
              <a:defRPr sz="6622"/>
            </a:lvl2pPr>
            <a:lvl3pPr marL="3027487" indent="0" algn="ctr">
              <a:buNone/>
              <a:defRPr sz="5960"/>
            </a:lvl3pPr>
            <a:lvl4pPr marL="4541230" indent="0" algn="ctr">
              <a:buNone/>
              <a:defRPr sz="5297"/>
            </a:lvl4pPr>
            <a:lvl5pPr marL="6054974" indent="0" algn="ctr">
              <a:buNone/>
              <a:defRPr sz="5297"/>
            </a:lvl5pPr>
            <a:lvl6pPr marL="7568717" indent="0" algn="ctr">
              <a:buNone/>
              <a:defRPr sz="5297"/>
            </a:lvl6pPr>
            <a:lvl7pPr marL="9082461" indent="0" algn="ctr">
              <a:buNone/>
              <a:defRPr sz="5297"/>
            </a:lvl7pPr>
            <a:lvl8pPr marL="10596204" indent="0" algn="ctr">
              <a:buNone/>
              <a:defRPr sz="5297"/>
            </a:lvl8pPr>
            <a:lvl9pPr marL="12109948" indent="0" algn="ctr">
              <a:buNone/>
              <a:defRPr sz="5297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6E1DD-C589-44A4-B774-5C71ED738215}" type="datetimeFigureOut">
              <a:rPr lang="zh-CN" altLang="en-US" smtClean="0"/>
              <a:t>2024/1/19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ABD39-FC04-44CC-B893-29BE6501F1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75188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6E1DD-C589-44A4-B774-5C71ED738215}" type="datetimeFigureOut">
              <a:rPr lang="zh-CN" altLang="en-US" smtClean="0"/>
              <a:t>2024/1/19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ABD39-FC04-44CC-B893-29BE6501F1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12967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665701" y="2278904"/>
            <a:ext cx="6528093" cy="3627421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081423" y="2278904"/>
            <a:ext cx="19205838" cy="3627421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6E1DD-C589-44A4-B774-5C71ED738215}" type="datetimeFigureOut">
              <a:rPr lang="zh-CN" altLang="en-US" smtClean="0"/>
              <a:t>2024/1/19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ABD39-FC04-44CC-B893-29BE6501F1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37257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6E1DD-C589-44A4-B774-5C71ED738215}" type="datetimeFigureOut">
              <a:rPr lang="zh-CN" altLang="en-US" smtClean="0"/>
              <a:t>2024/1/19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ABD39-FC04-44CC-B893-29BE6501F1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641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65654" y="10671229"/>
            <a:ext cx="26112371" cy="17805173"/>
          </a:xfrm>
        </p:spPr>
        <p:txBody>
          <a:bodyPr anchor="b"/>
          <a:lstStyle>
            <a:lvl1pPr>
              <a:defRPr sz="1986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65654" y="28644846"/>
            <a:ext cx="26112371" cy="9363320"/>
          </a:xfrm>
        </p:spPr>
        <p:txBody>
          <a:bodyPr/>
          <a:lstStyle>
            <a:lvl1pPr marL="0" indent="0">
              <a:buNone/>
              <a:defRPr sz="7946">
                <a:solidFill>
                  <a:schemeClr val="tx1"/>
                </a:solidFill>
              </a:defRPr>
            </a:lvl1pPr>
            <a:lvl2pPr marL="1513743" indent="0">
              <a:buNone/>
              <a:defRPr sz="6622">
                <a:solidFill>
                  <a:schemeClr val="tx1">
                    <a:tint val="75000"/>
                  </a:schemeClr>
                </a:solidFill>
              </a:defRPr>
            </a:lvl2pPr>
            <a:lvl3pPr marL="3027487" indent="0">
              <a:buNone/>
              <a:defRPr sz="5960">
                <a:solidFill>
                  <a:schemeClr val="tx1">
                    <a:tint val="75000"/>
                  </a:schemeClr>
                </a:solidFill>
              </a:defRPr>
            </a:lvl3pPr>
            <a:lvl4pPr marL="4541230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4pPr>
            <a:lvl5pPr marL="6054974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5pPr>
            <a:lvl6pPr marL="7568717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6pPr>
            <a:lvl7pPr marL="9082461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7pPr>
            <a:lvl8pPr marL="10596204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8pPr>
            <a:lvl9pPr marL="12109948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6E1DD-C589-44A4-B774-5C71ED738215}" type="datetimeFigureOut">
              <a:rPr lang="zh-CN" altLang="en-US" smtClean="0"/>
              <a:t>2024/1/19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ABD39-FC04-44CC-B893-29BE6501F1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61047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081421" y="11394520"/>
            <a:ext cx="12866966" cy="271585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326826" y="11394520"/>
            <a:ext cx="12866966" cy="271585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6E1DD-C589-44A4-B774-5C71ED738215}" type="datetimeFigureOut">
              <a:rPr lang="zh-CN" altLang="en-US" smtClean="0"/>
              <a:t>2024/1/19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ABD39-FC04-44CC-B893-29BE6501F1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49339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364" y="2278913"/>
            <a:ext cx="26112371" cy="82734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85368" y="10492870"/>
            <a:ext cx="12807832" cy="5142393"/>
          </a:xfrm>
        </p:spPr>
        <p:txBody>
          <a:bodyPr anchor="b"/>
          <a:lstStyle>
            <a:lvl1pPr marL="0" indent="0">
              <a:buNone/>
              <a:defRPr sz="7946" b="1"/>
            </a:lvl1pPr>
            <a:lvl2pPr marL="1513743" indent="0">
              <a:buNone/>
              <a:defRPr sz="6622" b="1"/>
            </a:lvl2pPr>
            <a:lvl3pPr marL="3027487" indent="0">
              <a:buNone/>
              <a:defRPr sz="5960" b="1"/>
            </a:lvl3pPr>
            <a:lvl4pPr marL="4541230" indent="0">
              <a:buNone/>
              <a:defRPr sz="5297" b="1"/>
            </a:lvl4pPr>
            <a:lvl5pPr marL="6054974" indent="0">
              <a:buNone/>
              <a:defRPr sz="5297" b="1"/>
            </a:lvl5pPr>
            <a:lvl6pPr marL="7568717" indent="0">
              <a:buNone/>
              <a:defRPr sz="5297" b="1"/>
            </a:lvl6pPr>
            <a:lvl7pPr marL="9082461" indent="0">
              <a:buNone/>
              <a:defRPr sz="5297" b="1"/>
            </a:lvl7pPr>
            <a:lvl8pPr marL="10596204" indent="0">
              <a:buNone/>
              <a:defRPr sz="5297" b="1"/>
            </a:lvl8pPr>
            <a:lvl9pPr marL="12109948" indent="0">
              <a:buNone/>
              <a:defRPr sz="529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085368" y="15635264"/>
            <a:ext cx="12807832" cy="2299711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5326828" y="10492870"/>
            <a:ext cx="12870909" cy="5142393"/>
          </a:xfrm>
        </p:spPr>
        <p:txBody>
          <a:bodyPr anchor="b"/>
          <a:lstStyle>
            <a:lvl1pPr marL="0" indent="0">
              <a:buNone/>
              <a:defRPr sz="7946" b="1"/>
            </a:lvl1pPr>
            <a:lvl2pPr marL="1513743" indent="0">
              <a:buNone/>
              <a:defRPr sz="6622" b="1"/>
            </a:lvl2pPr>
            <a:lvl3pPr marL="3027487" indent="0">
              <a:buNone/>
              <a:defRPr sz="5960" b="1"/>
            </a:lvl3pPr>
            <a:lvl4pPr marL="4541230" indent="0">
              <a:buNone/>
              <a:defRPr sz="5297" b="1"/>
            </a:lvl4pPr>
            <a:lvl5pPr marL="6054974" indent="0">
              <a:buNone/>
              <a:defRPr sz="5297" b="1"/>
            </a:lvl5pPr>
            <a:lvl6pPr marL="7568717" indent="0">
              <a:buNone/>
              <a:defRPr sz="5297" b="1"/>
            </a:lvl6pPr>
            <a:lvl7pPr marL="9082461" indent="0">
              <a:buNone/>
              <a:defRPr sz="5297" b="1"/>
            </a:lvl7pPr>
            <a:lvl8pPr marL="10596204" indent="0">
              <a:buNone/>
              <a:defRPr sz="5297" b="1"/>
            </a:lvl8pPr>
            <a:lvl9pPr marL="12109948" indent="0">
              <a:buNone/>
              <a:defRPr sz="529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5326828" y="15635264"/>
            <a:ext cx="12870909" cy="2299711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6E1DD-C589-44A4-B774-5C71ED738215}" type="datetimeFigureOut">
              <a:rPr lang="zh-CN" altLang="en-US" smtClean="0"/>
              <a:t>2024/1/19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ABD39-FC04-44CC-B893-29BE6501F1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82606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6E1DD-C589-44A4-B774-5C71ED738215}" type="datetimeFigureOut">
              <a:rPr lang="zh-CN" altLang="en-US" smtClean="0"/>
              <a:t>2024/1/19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ABD39-FC04-44CC-B893-29BE6501F1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77829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6E1DD-C589-44A4-B774-5C71ED738215}" type="datetimeFigureOut">
              <a:rPr lang="zh-CN" altLang="en-US" smtClean="0"/>
              <a:t>2024/1/19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ABD39-FC04-44CC-B893-29BE6501F1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6889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364" y="2853584"/>
            <a:ext cx="9764544" cy="9987545"/>
          </a:xfrm>
        </p:spPr>
        <p:txBody>
          <a:bodyPr anchor="b"/>
          <a:lstStyle>
            <a:lvl1pPr>
              <a:defRPr sz="1059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70909" y="6162959"/>
            <a:ext cx="15326827" cy="30418415"/>
          </a:xfrm>
        </p:spPr>
        <p:txBody>
          <a:bodyPr/>
          <a:lstStyle>
            <a:lvl1pPr>
              <a:defRPr sz="10595"/>
            </a:lvl1pPr>
            <a:lvl2pPr>
              <a:defRPr sz="9271"/>
            </a:lvl2pPr>
            <a:lvl3pPr>
              <a:defRPr sz="7946"/>
            </a:lvl3pPr>
            <a:lvl4pPr>
              <a:defRPr sz="6622"/>
            </a:lvl4pPr>
            <a:lvl5pPr>
              <a:defRPr sz="6622"/>
            </a:lvl5pPr>
            <a:lvl6pPr>
              <a:defRPr sz="6622"/>
            </a:lvl6pPr>
            <a:lvl7pPr>
              <a:defRPr sz="6622"/>
            </a:lvl7pPr>
            <a:lvl8pPr>
              <a:defRPr sz="6622"/>
            </a:lvl8pPr>
            <a:lvl9pPr>
              <a:defRPr sz="6622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85364" y="12841129"/>
            <a:ext cx="9764544" cy="23789780"/>
          </a:xfrm>
        </p:spPr>
        <p:txBody>
          <a:bodyPr/>
          <a:lstStyle>
            <a:lvl1pPr marL="0" indent="0">
              <a:buNone/>
              <a:defRPr sz="5297"/>
            </a:lvl1pPr>
            <a:lvl2pPr marL="1513743" indent="0">
              <a:buNone/>
              <a:defRPr sz="4635"/>
            </a:lvl2pPr>
            <a:lvl3pPr marL="3027487" indent="0">
              <a:buNone/>
              <a:defRPr sz="3973"/>
            </a:lvl3pPr>
            <a:lvl4pPr marL="4541230" indent="0">
              <a:buNone/>
              <a:defRPr sz="3311"/>
            </a:lvl4pPr>
            <a:lvl5pPr marL="6054974" indent="0">
              <a:buNone/>
              <a:defRPr sz="3311"/>
            </a:lvl5pPr>
            <a:lvl6pPr marL="7568717" indent="0">
              <a:buNone/>
              <a:defRPr sz="3311"/>
            </a:lvl6pPr>
            <a:lvl7pPr marL="9082461" indent="0">
              <a:buNone/>
              <a:defRPr sz="3311"/>
            </a:lvl7pPr>
            <a:lvl8pPr marL="10596204" indent="0">
              <a:buNone/>
              <a:defRPr sz="3311"/>
            </a:lvl8pPr>
            <a:lvl9pPr marL="12109948" indent="0">
              <a:buNone/>
              <a:defRPr sz="331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6E1DD-C589-44A4-B774-5C71ED738215}" type="datetimeFigureOut">
              <a:rPr lang="zh-CN" altLang="en-US" smtClean="0"/>
              <a:t>2024/1/19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ABD39-FC04-44CC-B893-29BE6501F1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34192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364" y="2853584"/>
            <a:ext cx="9764544" cy="9987545"/>
          </a:xfrm>
        </p:spPr>
        <p:txBody>
          <a:bodyPr anchor="b"/>
          <a:lstStyle>
            <a:lvl1pPr>
              <a:defRPr sz="1059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70909" y="6162959"/>
            <a:ext cx="15326827" cy="30418415"/>
          </a:xfrm>
        </p:spPr>
        <p:txBody>
          <a:bodyPr anchor="t"/>
          <a:lstStyle>
            <a:lvl1pPr marL="0" indent="0">
              <a:buNone/>
              <a:defRPr sz="10595"/>
            </a:lvl1pPr>
            <a:lvl2pPr marL="1513743" indent="0">
              <a:buNone/>
              <a:defRPr sz="9271"/>
            </a:lvl2pPr>
            <a:lvl3pPr marL="3027487" indent="0">
              <a:buNone/>
              <a:defRPr sz="7946"/>
            </a:lvl3pPr>
            <a:lvl4pPr marL="4541230" indent="0">
              <a:buNone/>
              <a:defRPr sz="6622"/>
            </a:lvl4pPr>
            <a:lvl5pPr marL="6054974" indent="0">
              <a:buNone/>
              <a:defRPr sz="6622"/>
            </a:lvl5pPr>
            <a:lvl6pPr marL="7568717" indent="0">
              <a:buNone/>
              <a:defRPr sz="6622"/>
            </a:lvl6pPr>
            <a:lvl7pPr marL="9082461" indent="0">
              <a:buNone/>
              <a:defRPr sz="6622"/>
            </a:lvl7pPr>
            <a:lvl8pPr marL="10596204" indent="0">
              <a:buNone/>
              <a:defRPr sz="6622"/>
            </a:lvl8pPr>
            <a:lvl9pPr marL="12109948" indent="0">
              <a:buNone/>
              <a:defRPr sz="6622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85364" y="12841129"/>
            <a:ext cx="9764544" cy="23789780"/>
          </a:xfrm>
        </p:spPr>
        <p:txBody>
          <a:bodyPr/>
          <a:lstStyle>
            <a:lvl1pPr marL="0" indent="0">
              <a:buNone/>
              <a:defRPr sz="5297"/>
            </a:lvl1pPr>
            <a:lvl2pPr marL="1513743" indent="0">
              <a:buNone/>
              <a:defRPr sz="4635"/>
            </a:lvl2pPr>
            <a:lvl3pPr marL="3027487" indent="0">
              <a:buNone/>
              <a:defRPr sz="3973"/>
            </a:lvl3pPr>
            <a:lvl4pPr marL="4541230" indent="0">
              <a:buNone/>
              <a:defRPr sz="3311"/>
            </a:lvl4pPr>
            <a:lvl5pPr marL="6054974" indent="0">
              <a:buNone/>
              <a:defRPr sz="3311"/>
            </a:lvl5pPr>
            <a:lvl6pPr marL="7568717" indent="0">
              <a:buNone/>
              <a:defRPr sz="3311"/>
            </a:lvl6pPr>
            <a:lvl7pPr marL="9082461" indent="0">
              <a:buNone/>
              <a:defRPr sz="3311"/>
            </a:lvl7pPr>
            <a:lvl8pPr marL="10596204" indent="0">
              <a:buNone/>
              <a:defRPr sz="3311"/>
            </a:lvl8pPr>
            <a:lvl9pPr marL="12109948" indent="0">
              <a:buNone/>
              <a:defRPr sz="331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6E1DD-C589-44A4-B774-5C71ED738215}" type="datetimeFigureOut">
              <a:rPr lang="zh-CN" altLang="en-US" smtClean="0"/>
              <a:t>2024/1/19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ABD39-FC04-44CC-B893-29BE6501F1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18162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81421" y="2278913"/>
            <a:ext cx="26112371" cy="82734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81421" y="11394520"/>
            <a:ext cx="26112371" cy="271585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081421" y="39672756"/>
            <a:ext cx="6811923" cy="2278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97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A6E1DD-C589-44A4-B774-5C71ED738215}" type="datetimeFigureOut">
              <a:rPr lang="zh-CN" altLang="en-US" smtClean="0"/>
              <a:t>2024/1/19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028665" y="39672756"/>
            <a:ext cx="10217884" cy="2278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97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1381869" y="39672756"/>
            <a:ext cx="6811923" cy="2278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97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6ABD39-FC04-44CC-B893-29BE6501F1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9955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  <p:sldLayoutId id="2147483738" r:id="rId2"/>
    <p:sldLayoutId id="2147483739" r:id="rId3"/>
    <p:sldLayoutId id="2147483740" r:id="rId4"/>
    <p:sldLayoutId id="2147483741" r:id="rId5"/>
    <p:sldLayoutId id="2147483742" r:id="rId6"/>
    <p:sldLayoutId id="2147483743" r:id="rId7"/>
    <p:sldLayoutId id="2147483744" r:id="rId8"/>
    <p:sldLayoutId id="2147483745" r:id="rId9"/>
    <p:sldLayoutId id="2147483746" r:id="rId10"/>
    <p:sldLayoutId id="2147483747" r:id="rId11"/>
  </p:sldLayoutIdLst>
  <p:txStyles>
    <p:titleStyle>
      <a:lvl1pPr algn="l" defTabSz="3027487" rtl="0" eaLnBrk="1" latinLnBrk="0" hangingPunct="1">
        <a:lnSpc>
          <a:spcPct val="90000"/>
        </a:lnSpc>
        <a:spcBef>
          <a:spcPct val="0"/>
        </a:spcBef>
        <a:buNone/>
        <a:defRPr sz="1456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756872" indent="-756872" algn="l" defTabSz="3027487" rtl="0" eaLnBrk="1" latinLnBrk="0" hangingPunct="1">
        <a:lnSpc>
          <a:spcPct val="90000"/>
        </a:lnSpc>
        <a:spcBef>
          <a:spcPts val="3311"/>
        </a:spcBef>
        <a:buFont typeface="Arial" panose="020B0604020202020204" pitchFamily="34" charset="0"/>
        <a:buChar char="•"/>
        <a:defRPr sz="9271" kern="1200">
          <a:solidFill>
            <a:schemeClr val="tx1"/>
          </a:solidFill>
          <a:latin typeface="+mn-lt"/>
          <a:ea typeface="+mn-ea"/>
          <a:cs typeface="+mn-cs"/>
        </a:defRPr>
      </a:lvl1pPr>
      <a:lvl2pPr marL="2270615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2pPr>
      <a:lvl3pPr marL="3784359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6622" kern="1200">
          <a:solidFill>
            <a:schemeClr val="tx1"/>
          </a:solidFill>
          <a:latin typeface="+mn-lt"/>
          <a:ea typeface="+mn-ea"/>
          <a:cs typeface="+mn-cs"/>
        </a:defRPr>
      </a:lvl3pPr>
      <a:lvl4pPr marL="5298102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4pPr>
      <a:lvl5pPr marL="6811846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5pPr>
      <a:lvl6pPr marL="8325589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6pPr>
      <a:lvl7pPr marL="9839333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7pPr>
      <a:lvl8pPr marL="11353076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8pPr>
      <a:lvl9pPr marL="12866820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1pPr>
      <a:lvl2pPr marL="1513743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2pPr>
      <a:lvl3pPr marL="3027487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3pPr>
      <a:lvl4pPr marL="4541230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4pPr>
      <a:lvl5pPr marL="6054974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5pPr>
      <a:lvl6pPr marL="7568717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6pPr>
      <a:lvl7pPr marL="9082461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7pPr>
      <a:lvl8pPr marL="10596204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8pPr>
      <a:lvl9pPr marL="12109948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DBCFAEC5-E9C9-FA67-362D-ED8B093B57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97" y="3501"/>
            <a:ext cx="30232693" cy="42740884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DC3BDE6B-0466-F777-06A1-48036E8AE6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1421" y="5326019"/>
            <a:ext cx="26112371" cy="5808545"/>
          </a:xfrm>
        </p:spPr>
        <p:txBody>
          <a:bodyPr>
            <a:noAutofit/>
          </a:bodyPr>
          <a:lstStyle/>
          <a:p>
            <a:r>
              <a:rPr lang="en-US" sz="10000" b="1" dirty="0">
                <a:latin typeface="+mn-lt"/>
              </a:rPr>
              <a:t>A Very Long Title A Very Long Title A Very Long Title A Very Long Title A Very Long Title A Very Long Title</a:t>
            </a:r>
            <a:endParaRPr lang="en-CN" sz="10000" b="1" dirty="0">
              <a:latin typeface="+mn-lt"/>
            </a:endParaRP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6386494A-D5A6-572E-695E-71D4B175A2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081421" y="11134564"/>
            <a:ext cx="12866966" cy="27041636"/>
          </a:xfrm>
        </p:spPr>
        <p:txBody>
          <a:bodyPr>
            <a:normAutofit/>
          </a:bodyPr>
          <a:lstStyle/>
          <a:p>
            <a:r>
              <a:rPr lang="en-US" sz="5400" dirty="0"/>
              <a:t>Motivation</a:t>
            </a:r>
          </a:p>
          <a:p>
            <a:r>
              <a:rPr lang="en-US" sz="5400" dirty="0"/>
              <a:t>Methods</a:t>
            </a:r>
          </a:p>
          <a:p>
            <a:pPr lvl="1"/>
            <a:r>
              <a:rPr lang="en-US" sz="5400" dirty="0"/>
              <a:t>Algorithms</a:t>
            </a:r>
          </a:p>
          <a:p>
            <a:r>
              <a:rPr lang="en-US" sz="5400" dirty="0"/>
              <a:t>Results</a:t>
            </a:r>
          </a:p>
          <a:p>
            <a:pPr lvl="1"/>
            <a:r>
              <a:rPr lang="en-US" sz="5400" dirty="0"/>
              <a:t>Performance</a:t>
            </a:r>
          </a:p>
          <a:p>
            <a:pPr lvl="1"/>
            <a:endParaRPr lang="en-US" sz="5400" dirty="0"/>
          </a:p>
          <a:p>
            <a:endParaRPr lang="en-CN" sz="5400" dirty="0"/>
          </a:p>
        </p:txBody>
      </p:sp>
      <p:sp>
        <p:nvSpPr>
          <p:cNvPr id="25" name="Content Placeholder 24">
            <a:extLst>
              <a:ext uri="{FF2B5EF4-FFF2-40B4-BE49-F238E27FC236}">
                <a16:creationId xmlns:a16="http://schemas.microsoft.com/office/drawing/2014/main" id="{C0F81019-7C96-7B9B-264B-4FEF48783D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326826" y="11134564"/>
            <a:ext cx="12866966" cy="27041636"/>
          </a:xfrm>
        </p:spPr>
        <p:txBody>
          <a:bodyPr>
            <a:normAutofit/>
          </a:bodyPr>
          <a:lstStyle/>
          <a:p>
            <a:r>
              <a:rPr lang="en-US" sz="5400" dirty="0"/>
              <a:t>Motivation</a:t>
            </a:r>
          </a:p>
          <a:p>
            <a:r>
              <a:rPr lang="en-US" sz="5400" dirty="0"/>
              <a:t>Methods</a:t>
            </a:r>
          </a:p>
          <a:p>
            <a:pPr lvl="1"/>
            <a:r>
              <a:rPr lang="en-US" sz="5400" dirty="0"/>
              <a:t>Algorithms</a:t>
            </a:r>
          </a:p>
          <a:p>
            <a:r>
              <a:rPr lang="en-US" sz="5400" dirty="0"/>
              <a:t>Results</a:t>
            </a:r>
          </a:p>
          <a:p>
            <a:pPr lvl="1"/>
            <a:r>
              <a:rPr lang="en-US" sz="5400" dirty="0"/>
              <a:t>Performance</a:t>
            </a:r>
          </a:p>
          <a:p>
            <a:pPr lvl="1"/>
            <a:endParaRPr lang="en-US" sz="5400" dirty="0"/>
          </a:p>
          <a:p>
            <a:endParaRPr lang="en-CN" sz="5400" dirty="0"/>
          </a:p>
          <a:p>
            <a:endParaRPr lang="en-CN" sz="5400" dirty="0"/>
          </a:p>
        </p:txBody>
      </p:sp>
      <p:sp>
        <p:nvSpPr>
          <p:cNvPr id="16" name="Shape 44">
            <a:extLst>
              <a:ext uri="{FF2B5EF4-FFF2-40B4-BE49-F238E27FC236}">
                <a16:creationId xmlns:a16="http://schemas.microsoft.com/office/drawing/2014/main" id="{EFB8C9F5-7B41-BD03-AF7A-BFD74889FEE4}"/>
              </a:ext>
            </a:extLst>
          </p:cNvPr>
          <p:cNvSpPr txBox="1">
            <a:spLocks/>
          </p:cNvSpPr>
          <p:nvPr/>
        </p:nvSpPr>
        <p:spPr>
          <a:xfrm>
            <a:off x="737170" y="38934760"/>
            <a:ext cx="21023139" cy="1523464"/>
          </a:xfrm>
          <a:prstGeom prst="rect">
            <a:avLst/>
          </a:prstGeom>
          <a:effectLst/>
        </p:spPr>
        <p:txBody>
          <a:bodyPr>
            <a:noAutofit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F6230"/>
              </a:buClr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50505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1pPr>
            <a:lvl2pPr marL="542925" marR="0" indent="-265113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F6230"/>
              </a:buClr>
              <a:buSzPct val="100000"/>
              <a:buFont typeface="Arial"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50505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2pPr>
            <a:lvl3pPr marL="808038" marR="0" indent="-22225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F6230"/>
              </a:buClr>
              <a:buSzPct val="100000"/>
              <a:buFont typeface="Arial"/>
              <a:buChar char="•"/>
              <a:tabLst/>
              <a:defRPr sz="2000" b="0" i="0" u="none" strike="noStrike" cap="none" spc="0" baseline="0">
                <a:ln>
                  <a:noFill/>
                </a:ln>
                <a:solidFill>
                  <a:srgbClr val="050505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3pPr>
            <a:lvl4pPr marL="1381125" marR="0" indent="-307975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F6230"/>
              </a:buClr>
              <a:buSzPct val="100000"/>
              <a:buFont typeface="Arial"/>
              <a:buChar char="•"/>
              <a:tabLst/>
              <a:defRPr sz="2000" b="0" i="0" u="none" strike="noStrike" cap="none" spc="0" baseline="0">
                <a:ln>
                  <a:noFill/>
                </a:ln>
                <a:solidFill>
                  <a:srgbClr val="050505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4pPr>
            <a:lvl5pPr marL="1743075" marR="0" indent="-320675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F6230"/>
              </a:buClr>
              <a:buSzPct val="100000"/>
              <a:buFont typeface="Arial"/>
              <a:buChar char="•"/>
              <a:tabLst/>
              <a:defRPr sz="2000" b="0" i="0" u="none" strike="noStrike" cap="none" spc="0" baseline="0">
                <a:ln>
                  <a:noFill/>
                </a:ln>
                <a:solidFill>
                  <a:srgbClr val="050505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F6230"/>
              </a:buClr>
              <a:buSzPct val="100000"/>
              <a:buFont typeface="Arial"/>
              <a:buChar char="•"/>
              <a:tabLst/>
              <a:defRPr sz="2800" b="1" i="0" u="none" strike="noStrike" cap="none" spc="0" baseline="0">
                <a:ln>
                  <a:noFill/>
                </a:ln>
                <a:solidFill>
                  <a:srgbClr val="050505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F6230"/>
              </a:buClr>
              <a:buSzPct val="100000"/>
              <a:buFont typeface="Arial"/>
              <a:buChar char="•"/>
              <a:tabLst/>
              <a:defRPr sz="2800" b="1" i="0" u="none" strike="noStrike" cap="none" spc="0" baseline="0">
                <a:ln>
                  <a:noFill/>
                </a:ln>
                <a:solidFill>
                  <a:srgbClr val="050505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F6230"/>
              </a:buClr>
              <a:buSzPct val="100000"/>
              <a:buFont typeface="Arial"/>
              <a:buChar char="•"/>
              <a:tabLst/>
              <a:defRPr sz="2800" b="1" i="0" u="none" strike="noStrike" cap="none" spc="0" baseline="0">
                <a:ln>
                  <a:noFill/>
                </a:ln>
                <a:solidFill>
                  <a:srgbClr val="050505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F6230"/>
              </a:buClr>
              <a:buSzPct val="100000"/>
              <a:buFont typeface="Arial"/>
              <a:buChar char="•"/>
              <a:tabLst/>
              <a:defRPr sz="2800" b="1" i="0" u="none" strike="noStrike" cap="none" spc="0" baseline="0">
                <a:ln>
                  <a:noFill/>
                </a:ln>
                <a:solidFill>
                  <a:srgbClr val="050505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9pPr>
          </a:lstStyle>
          <a:p>
            <a:pPr marL="0" indent="0">
              <a:buNone/>
            </a:pPr>
            <a:r>
              <a:rPr lang="es-ES_tradnl" sz="5400" i="1" dirty="0" err="1"/>
              <a:t>First</a:t>
            </a:r>
            <a:r>
              <a:rPr lang="es-ES_tradnl" sz="5400" i="1" dirty="0"/>
              <a:t> and </a:t>
            </a:r>
            <a:r>
              <a:rPr lang="es-ES_tradnl" sz="5400" i="1" dirty="0" err="1"/>
              <a:t>Last</a:t>
            </a:r>
            <a:r>
              <a:rPr lang="es-ES_tradnl" sz="5400" i="1" dirty="0"/>
              <a:t> </a:t>
            </a:r>
            <a:r>
              <a:rPr lang="es-ES_tradnl" sz="5400" i="1" dirty="0" err="1"/>
              <a:t>Name</a:t>
            </a:r>
            <a:r>
              <a:rPr lang="es-ES_tradnl" sz="5400" i="1" dirty="0"/>
              <a:t>, </a:t>
            </a:r>
            <a:r>
              <a:rPr lang="es-ES_tradnl" sz="5400" i="1" dirty="0" err="1"/>
              <a:t>First</a:t>
            </a:r>
            <a:r>
              <a:rPr lang="es-ES_tradnl" sz="5400" i="1" dirty="0"/>
              <a:t> and </a:t>
            </a:r>
            <a:r>
              <a:rPr lang="es-ES_tradnl" sz="5400" i="1" dirty="0" err="1"/>
              <a:t>Last</a:t>
            </a:r>
            <a:r>
              <a:rPr lang="es-ES_tradnl" sz="5400" i="1" dirty="0"/>
              <a:t> </a:t>
            </a:r>
            <a:r>
              <a:rPr lang="es-ES_tradnl" sz="5400" i="1" dirty="0" err="1"/>
              <a:t>Name</a:t>
            </a:r>
            <a:r>
              <a:rPr lang="es-ES_tradnl" sz="5400" i="1" dirty="0"/>
              <a:t>, </a:t>
            </a:r>
            <a:r>
              <a:rPr lang="es-ES_tradnl" sz="5400" i="1" dirty="0" err="1"/>
              <a:t>First</a:t>
            </a:r>
            <a:r>
              <a:rPr lang="es-ES_tradnl" sz="5400" i="1" dirty="0"/>
              <a:t> and </a:t>
            </a:r>
            <a:r>
              <a:rPr lang="es-ES_tradnl" sz="5400" i="1" dirty="0" err="1"/>
              <a:t>Last</a:t>
            </a:r>
            <a:r>
              <a:rPr lang="es-ES_tradnl" sz="5400" i="1" dirty="0"/>
              <a:t> </a:t>
            </a:r>
            <a:r>
              <a:rPr lang="es-ES_tradnl" sz="5400" i="1" dirty="0" err="1"/>
              <a:t>Name</a:t>
            </a:r>
            <a:r>
              <a:rPr lang="es-ES_tradnl" sz="5400" i="1" dirty="0"/>
              <a:t>, </a:t>
            </a:r>
            <a:r>
              <a:rPr lang="es-ES_tradnl" sz="5400" i="1" dirty="0" err="1"/>
              <a:t>First</a:t>
            </a:r>
            <a:r>
              <a:rPr lang="es-ES_tradnl" sz="5400" i="1" dirty="0"/>
              <a:t> and </a:t>
            </a:r>
            <a:r>
              <a:rPr lang="es-ES_tradnl" sz="5400" i="1" dirty="0" err="1"/>
              <a:t>Last</a:t>
            </a:r>
            <a:r>
              <a:rPr lang="es-ES_tradnl" sz="5400" i="1" dirty="0"/>
              <a:t> </a:t>
            </a:r>
            <a:r>
              <a:rPr lang="es-ES_tradnl" sz="5400" i="1" dirty="0" err="1"/>
              <a:t>Name</a:t>
            </a:r>
            <a:r>
              <a:rPr lang="es-ES_tradnl" sz="5400" i="1" dirty="0"/>
              <a:t>, </a:t>
            </a:r>
            <a:r>
              <a:rPr lang="es-ES_tradnl" sz="5400" i="1" dirty="0" err="1"/>
              <a:t>First</a:t>
            </a:r>
            <a:r>
              <a:rPr lang="es-ES_tradnl" sz="5400" i="1" dirty="0"/>
              <a:t> and </a:t>
            </a:r>
            <a:r>
              <a:rPr lang="es-ES_tradnl" sz="5400" i="1" dirty="0" err="1"/>
              <a:t>Last</a:t>
            </a:r>
            <a:r>
              <a:rPr lang="es-ES_tradnl" sz="5400" i="1" dirty="0"/>
              <a:t> </a:t>
            </a:r>
            <a:r>
              <a:rPr lang="es-ES_tradnl" sz="5400" i="1" dirty="0" err="1"/>
              <a:t>Name</a:t>
            </a:r>
            <a:r>
              <a:rPr lang="es-ES_tradnl" sz="5400" i="1" dirty="0"/>
              <a:t>, </a:t>
            </a:r>
            <a:r>
              <a:rPr lang="es-ES_tradnl" sz="5400" i="1" dirty="0" err="1"/>
              <a:t>First</a:t>
            </a:r>
            <a:r>
              <a:rPr lang="es-ES_tradnl" sz="5400" i="1" dirty="0"/>
              <a:t> and </a:t>
            </a:r>
            <a:r>
              <a:rPr lang="es-ES_tradnl" sz="5400" i="1" dirty="0" err="1"/>
              <a:t>Last</a:t>
            </a:r>
            <a:r>
              <a:rPr lang="es-ES_tradnl" sz="5400" i="1" dirty="0"/>
              <a:t> </a:t>
            </a:r>
            <a:r>
              <a:rPr lang="es-ES_tradnl" sz="5400" i="1" dirty="0" err="1"/>
              <a:t>Name</a:t>
            </a:r>
            <a:endParaRPr lang="en-US" sz="5400" dirty="0"/>
          </a:p>
        </p:txBody>
      </p:sp>
      <p:sp>
        <p:nvSpPr>
          <p:cNvPr id="17" name="1 CuadroTexto">
            <a:extLst>
              <a:ext uri="{FF2B5EF4-FFF2-40B4-BE49-F238E27FC236}">
                <a16:creationId xmlns:a16="http://schemas.microsoft.com/office/drawing/2014/main" id="{6FBCDD99-3129-E73C-C3BE-756365D9C3FB}"/>
              </a:ext>
            </a:extLst>
          </p:cNvPr>
          <p:cNvSpPr txBox="1"/>
          <p:nvPr/>
        </p:nvSpPr>
        <p:spPr>
          <a:xfrm>
            <a:off x="21760309" y="39496687"/>
            <a:ext cx="7777733" cy="96153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4639" tIns="64639" rIns="64639" bIns="64639" numCol="1" spcCol="38100" rtlCol="0" anchor="t">
            <a:spAutoFit/>
          </a:bodyPr>
          <a:lstStyle/>
          <a:p>
            <a:pPr algn="r" defTabSz="1292779" hangingPunct="0"/>
            <a:r>
              <a:rPr lang="es-ES_tradnl" sz="5400" b="1" dirty="0">
                <a:solidFill>
                  <a:srgbClr val="050505"/>
                </a:solidFill>
                <a:sym typeface="Calibri"/>
              </a:rPr>
              <a:t>ID: #Poster</a:t>
            </a:r>
            <a:endParaRPr lang="es-CO" sz="5400" b="1" dirty="0">
              <a:solidFill>
                <a:srgbClr val="050505"/>
              </a:solidFill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852075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DBCFAEC5-E9C9-FA67-362D-ED8B093B57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40" y="7803"/>
            <a:ext cx="30226606" cy="42732280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DC3BDE6B-0466-F777-06A1-48036E8AE6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1421" y="59377"/>
            <a:ext cx="16115139" cy="8353103"/>
          </a:xfrm>
        </p:spPr>
        <p:txBody>
          <a:bodyPr>
            <a:noAutofit/>
          </a:bodyPr>
          <a:lstStyle/>
          <a:p>
            <a:r>
              <a:rPr lang="en-US" sz="10000" b="1" dirty="0">
                <a:latin typeface="+mn-lt"/>
              </a:rPr>
              <a:t>A Very Long Title A Very Long Title A Very Long Title A Very Long Title A Very Long Title A Very Long Title</a:t>
            </a:r>
            <a:endParaRPr lang="en-CN" sz="10000" b="1" dirty="0">
              <a:latin typeface="+mn-lt"/>
            </a:endParaRP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6386494A-D5A6-572E-695E-71D4B175A2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081421" y="8412480"/>
            <a:ext cx="12866966" cy="28803600"/>
          </a:xfrm>
        </p:spPr>
        <p:txBody>
          <a:bodyPr>
            <a:normAutofit/>
          </a:bodyPr>
          <a:lstStyle/>
          <a:p>
            <a:r>
              <a:rPr lang="en-US" sz="5400" dirty="0"/>
              <a:t>Motivation</a:t>
            </a:r>
          </a:p>
          <a:p>
            <a:r>
              <a:rPr lang="en-US" sz="5400" dirty="0"/>
              <a:t>Methods</a:t>
            </a:r>
          </a:p>
          <a:p>
            <a:pPr lvl="1"/>
            <a:r>
              <a:rPr lang="en-US" sz="5400" dirty="0"/>
              <a:t>Algorithms</a:t>
            </a:r>
          </a:p>
          <a:p>
            <a:r>
              <a:rPr lang="en-US" sz="5400" dirty="0"/>
              <a:t>Results</a:t>
            </a:r>
          </a:p>
          <a:p>
            <a:pPr lvl="1"/>
            <a:r>
              <a:rPr lang="en-US" sz="5400" dirty="0"/>
              <a:t>Performance</a:t>
            </a:r>
          </a:p>
          <a:p>
            <a:pPr lvl="1"/>
            <a:endParaRPr lang="en-US" sz="5400" dirty="0"/>
          </a:p>
          <a:p>
            <a:endParaRPr lang="en-CN" sz="5400" dirty="0"/>
          </a:p>
        </p:txBody>
      </p:sp>
      <p:sp>
        <p:nvSpPr>
          <p:cNvPr id="25" name="Content Placeholder 24">
            <a:extLst>
              <a:ext uri="{FF2B5EF4-FFF2-40B4-BE49-F238E27FC236}">
                <a16:creationId xmlns:a16="http://schemas.microsoft.com/office/drawing/2014/main" id="{C0F81019-7C96-7B9B-264B-4FEF48783D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326826" y="8412480"/>
            <a:ext cx="12866966" cy="28803600"/>
          </a:xfrm>
        </p:spPr>
        <p:txBody>
          <a:bodyPr>
            <a:normAutofit/>
          </a:bodyPr>
          <a:lstStyle/>
          <a:p>
            <a:r>
              <a:rPr lang="en-US" sz="5400" dirty="0"/>
              <a:t>Motivation</a:t>
            </a:r>
          </a:p>
          <a:p>
            <a:r>
              <a:rPr lang="en-US" sz="5400" dirty="0"/>
              <a:t>Methods</a:t>
            </a:r>
          </a:p>
          <a:p>
            <a:pPr lvl="1"/>
            <a:r>
              <a:rPr lang="en-US" sz="5400" dirty="0"/>
              <a:t>Algorithms</a:t>
            </a:r>
          </a:p>
          <a:p>
            <a:r>
              <a:rPr lang="en-US" sz="5400" dirty="0"/>
              <a:t>Results</a:t>
            </a:r>
          </a:p>
          <a:p>
            <a:pPr lvl="1"/>
            <a:r>
              <a:rPr lang="en-US" sz="5400" dirty="0"/>
              <a:t>Performance</a:t>
            </a:r>
          </a:p>
          <a:p>
            <a:pPr lvl="1"/>
            <a:endParaRPr lang="en-US" sz="5400" dirty="0"/>
          </a:p>
          <a:p>
            <a:endParaRPr lang="en-CN" sz="5400" dirty="0"/>
          </a:p>
          <a:p>
            <a:endParaRPr lang="en-CN" sz="5400" dirty="0"/>
          </a:p>
        </p:txBody>
      </p:sp>
      <p:sp>
        <p:nvSpPr>
          <p:cNvPr id="16" name="Shape 44">
            <a:extLst>
              <a:ext uri="{FF2B5EF4-FFF2-40B4-BE49-F238E27FC236}">
                <a16:creationId xmlns:a16="http://schemas.microsoft.com/office/drawing/2014/main" id="{EFB8C9F5-7B41-BD03-AF7A-BFD74889FEE4}"/>
              </a:ext>
            </a:extLst>
          </p:cNvPr>
          <p:cNvSpPr txBox="1">
            <a:spLocks/>
          </p:cNvSpPr>
          <p:nvPr/>
        </p:nvSpPr>
        <p:spPr>
          <a:xfrm>
            <a:off x="1097280" y="39403997"/>
            <a:ext cx="20663029" cy="1523464"/>
          </a:xfrm>
          <a:prstGeom prst="rect">
            <a:avLst/>
          </a:prstGeom>
          <a:effectLst/>
        </p:spPr>
        <p:txBody>
          <a:bodyPr>
            <a:noAutofit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F6230"/>
              </a:buClr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50505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1pPr>
            <a:lvl2pPr marL="542925" marR="0" indent="-265113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F6230"/>
              </a:buClr>
              <a:buSzPct val="100000"/>
              <a:buFont typeface="Arial"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50505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2pPr>
            <a:lvl3pPr marL="808038" marR="0" indent="-22225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F6230"/>
              </a:buClr>
              <a:buSzPct val="100000"/>
              <a:buFont typeface="Arial"/>
              <a:buChar char="•"/>
              <a:tabLst/>
              <a:defRPr sz="2000" b="0" i="0" u="none" strike="noStrike" cap="none" spc="0" baseline="0">
                <a:ln>
                  <a:noFill/>
                </a:ln>
                <a:solidFill>
                  <a:srgbClr val="050505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3pPr>
            <a:lvl4pPr marL="1381125" marR="0" indent="-307975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F6230"/>
              </a:buClr>
              <a:buSzPct val="100000"/>
              <a:buFont typeface="Arial"/>
              <a:buChar char="•"/>
              <a:tabLst/>
              <a:defRPr sz="2000" b="0" i="0" u="none" strike="noStrike" cap="none" spc="0" baseline="0">
                <a:ln>
                  <a:noFill/>
                </a:ln>
                <a:solidFill>
                  <a:srgbClr val="050505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4pPr>
            <a:lvl5pPr marL="1743075" marR="0" indent="-320675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F6230"/>
              </a:buClr>
              <a:buSzPct val="100000"/>
              <a:buFont typeface="Arial"/>
              <a:buChar char="•"/>
              <a:tabLst/>
              <a:defRPr sz="2000" b="0" i="0" u="none" strike="noStrike" cap="none" spc="0" baseline="0">
                <a:ln>
                  <a:noFill/>
                </a:ln>
                <a:solidFill>
                  <a:srgbClr val="050505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F6230"/>
              </a:buClr>
              <a:buSzPct val="100000"/>
              <a:buFont typeface="Arial"/>
              <a:buChar char="•"/>
              <a:tabLst/>
              <a:defRPr sz="2800" b="1" i="0" u="none" strike="noStrike" cap="none" spc="0" baseline="0">
                <a:ln>
                  <a:noFill/>
                </a:ln>
                <a:solidFill>
                  <a:srgbClr val="050505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F6230"/>
              </a:buClr>
              <a:buSzPct val="100000"/>
              <a:buFont typeface="Arial"/>
              <a:buChar char="•"/>
              <a:tabLst/>
              <a:defRPr sz="2800" b="1" i="0" u="none" strike="noStrike" cap="none" spc="0" baseline="0">
                <a:ln>
                  <a:noFill/>
                </a:ln>
                <a:solidFill>
                  <a:srgbClr val="050505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F6230"/>
              </a:buClr>
              <a:buSzPct val="100000"/>
              <a:buFont typeface="Arial"/>
              <a:buChar char="•"/>
              <a:tabLst/>
              <a:defRPr sz="2800" b="1" i="0" u="none" strike="noStrike" cap="none" spc="0" baseline="0">
                <a:ln>
                  <a:noFill/>
                </a:ln>
                <a:solidFill>
                  <a:srgbClr val="050505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F6230"/>
              </a:buClr>
              <a:buSzPct val="100000"/>
              <a:buFont typeface="Arial"/>
              <a:buChar char="•"/>
              <a:tabLst/>
              <a:defRPr sz="2800" b="1" i="0" u="none" strike="noStrike" cap="none" spc="0" baseline="0">
                <a:ln>
                  <a:noFill/>
                </a:ln>
                <a:solidFill>
                  <a:srgbClr val="050505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9pPr>
          </a:lstStyle>
          <a:p>
            <a:pPr marL="0" indent="0">
              <a:buNone/>
            </a:pPr>
            <a:r>
              <a:rPr lang="es-ES_tradnl" sz="5400" i="1" dirty="0" err="1">
                <a:solidFill>
                  <a:schemeClr val="bg1"/>
                </a:solidFill>
              </a:rPr>
              <a:t>First</a:t>
            </a:r>
            <a:r>
              <a:rPr lang="es-ES_tradnl" sz="5400" i="1" dirty="0">
                <a:solidFill>
                  <a:schemeClr val="bg1"/>
                </a:solidFill>
              </a:rPr>
              <a:t> and </a:t>
            </a:r>
            <a:r>
              <a:rPr lang="es-ES_tradnl" sz="5400" i="1" dirty="0" err="1">
                <a:solidFill>
                  <a:schemeClr val="bg1"/>
                </a:solidFill>
              </a:rPr>
              <a:t>Last</a:t>
            </a:r>
            <a:r>
              <a:rPr lang="es-ES_tradnl" sz="5400" i="1" dirty="0">
                <a:solidFill>
                  <a:schemeClr val="bg1"/>
                </a:solidFill>
              </a:rPr>
              <a:t> </a:t>
            </a:r>
            <a:r>
              <a:rPr lang="es-ES_tradnl" sz="5400" i="1" dirty="0" err="1">
                <a:solidFill>
                  <a:schemeClr val="bg1"/>
                </a:solidFill>
              </a:rPr>
              <a:t>Name</a:t>
            </a:r>
            <a:r>
              <a:rPr lang="es-ES_tradnl" sz="5400" i="1" dirty="0">
                <a:solidFill>
                  <a:schemeClr val="bg1"/>
                </a:solidFill>
              </a:rPr>
              <a:t>, </a:t>
            </a:r>
            <a:r>
              <a:rPr lang="es-ES_tradnl" sz="5400" i="1" dirty="0" err="1">
                <a:solidFill>
                  <a:schemeClr val="bg1"/>
                </a:solidFill>
              </a:rPr>
              <a:t>First</a:t>
            </a:r>
            <a:r>
              <a:rPr lang="es-ES_tradnl" sz="5400" i="1" dirty="0">
                <a:solidFill>
                  <a:schemeClr val="bg1"/>
                </a:solidFill>
              </a:rPr>
              <a:t> and </a:t>
            </a:r>
            <a:r>
              <a:rPr lang="es-ES_tradnl" sz="5400" i="1" dirty="0" err="1">
                <a:solidFill>
                  <a:schemeClr val="bg1"/>
                </a:solidFill>
              </a:rPr>
              <a:t>Last</a:t>
            </a:r>
            <a:r>
              <a:rPr lang="es-ES_tradnl" sz="5400" i="1" dirty="0">
                <a:solidFill>
                  <a:schemeClr val="bg1"/>
                </a:solidFill>
              </a:rPr>
              <a:t> </a:t>
            </a:r>
            <a:r>
              <a:rPr lang="es-ES_tradnl" sz="5400" i="1" dirty="0" err="1">
                <a:solidFill>
                  <a:schemeClr val="bg1"/>
                </a:solidFill>
              </a:rPr>
              <a:t>Name</a:t>
            </a:r>
            <a:r>
              <a:rPr lang="es-ES_tradnl" sz="5400" i="1" dirty="0">
                <a:solidFill>
                  <a:schemeClr val="bg1"/>
                </a:solidFill>
              </a:rPr>
              <a:t>, </a:t>
            </a:r>
            <a:r>
              <a:rPr lang="es-ES_tradnl" sz="5400" i="1" dirty="0" err="1">
                <a:solidFill>
                  <a:schemeClr val="bg1"/>
                </a:solidFill>
              </a:rPr>
              <a:t>First</a:t>
            </a:r>
            <a:r>
              <a:rPr lang="es-ES_tradnl" sz="5400" i="1" dirty="0">
                <a:solidFill>
                  <a:schemeClr val="bg1"/>
                </a:solidFill>
              </a:rPr>
              <a:t> and </a:t>
            </a:r>
            <a:r>
              <a:rPr lang="es-ES_tradnl" sz="5400" i="1" dirty="0" err="1">
                <a:solidFill>
                  <a:schemeClr val="bg1"/>
                </a:solidFill>
              </a:rPr>
              <a:t>Last</a:t>
            </a:r>
            <a:r>
              <a:rPr lang="es-ES_tradnl" sz="5400" i="1" dirty="0">
                <a:solidFill>
                  <a:schemeClr val="bg1"/>
                </a:solidFill>
              </a:rPr>
              <a:t> </a:t>
            </a:r>
            <a:r>
              <a:rPr lang="es-ES_tradnl" sz="5400" i="1" dirty="0" err="1">
                <a:solidFill>
                  <a:schemeClr val="bg1"/>
                </a:solidFill>
              </a:rPr>
              <a:t>Name</a:t>
            </a:r>
            <a:r>
              <a:rPr lang="es-ES_tradnl" sz="5400" i="1" dirty="0">
                <a:solidFill>
                  <a:schemeClr val="bg1"/>
                </a:solidFill>
              </a:rPr>
              <a:t>, </a:t>
            </a:r>
            <a:r>
              <a:rPr lang="es-ES_tradnl" sz="5400" i="1" dirty="0" err="1">
                <a:solidFill>
                  <a:schemeClr val="bg1"/>
                </a:solidFill>
              </a:rPr>
              <a:t>First</a:t>
            </a:r>
            <a:r>
              <a:rPr lang="es-ES_tradnl" sz="5400" i="1" dirty="0">
                <a:solidFill>
                  <a:schemeClr val="bg1"/>
                </a:solidFill>
              </a:rPr>
              <a:t> and </a:t>
            </a:r>
            <a:r>
              <a:rPr lang="es-ES_tradnl" sz="5400" i="1" dirty="0" err="1">
                <a:solidFill>
                  <a:schemeClr val="bg1"/>
                </a:solidFill>
              </a:rPr>
              <a:t>Last</a:t>
            </a:r>
            <a:r>
              <a:rPr lang="es-ES_tradnl" sz="5400" i="1" dirty="0">
                <a:solidFill>
                  <a:schemeClr val="bg1"/>
                </a:solidFill>
              </a:rPr>
              <a:t> </a:t>
            </a:r>
            <a:r>
              <a:rPr lang="es-ES_tradnl" sz="5400" i="1" dirty="0" err="1">
                <a:solidFill>
                  <a:schemeClr val="bg1"/>
                </a:solidFill>
              </a:rPr>
              <a:t>Name</a:t>
            </a:r>
            <a:r>
              <a:rPr lang="es-ES_tradnl" sz="5400" i="1" dirty="0">
                <a:solidFill>
                  <a:schemeClr val="bg1"/>
                </a:solidFill>
              </a:rPr>
              <a:t>, </a:t>
            </a:r>
            <a:r>
              <a:rPr lang="es-ES_tradnl" sz="5400" i="1" dirty="0" err="1">
                <a:solidFill>
                  <a:schemeClr val="bg1"/>
                </a:solidFill>
              </a:rPr>
              <a:t>First</a:t>
            </a:r>
            <a:r>
              <a:rPr lang="es-ES_tradnl" sz="5400" i="1" dirty="0">
                <a:solidFill>
                  <a:schemeClr val="bg1"/>
                </a:solidFill>
              </a:rPr>
              <a:t> and </a:t>
            </a:r>
            <a:r>
              <a:rPr lang="es-ES_tradnl" sz="5400" i="1" dirty="0" err="1">
                <a:solidFill>
                  <a:schemeClr val="bg1"/>
                </a:solidFill>
              </a:rPr>
              <a:t>Last</a:t>
            </a:r>
            <a:r>
              <a:rPr lang="es-ES_tradnl" sz="5400" i="1" dirty="0">
                <a:solidFill>
                  <a:schemeClr val="bg1"/>
                </a:solidFill>
              </a:rPr>
              <a:t> </a:t>
            </a:r>
            <a:r>
              <a:rPr lang="es-ES_tradnl" sz="5400" i="1" dirty="0" err="1">
                <a:solidFill>
                  <a:schemeClr val="bg1"/>
                </a:solidFill>
              </a:rPr>
              <a:t>Name</a:t>
            </a:r>
            <a:r>
              <a:rPr lang="es-ES_tradnl" sz="5400" i="1" dirty="0">
                <a:solidFill>
                  <a:schemeClr val="bg1"/>
                </a:solidFill>
              </a:rPr>
              <a:t>, </a:t>
            </a:r>
            <a:r>
              <a:rPr lang="es-ES_tradnl" sz="5400" i="1" dirty="0" err="1">
                <a:solidFill>
                  <a:schemeClr val="bg1"/>
                </a:solidFill>
              </a:rPr>
              <a:t>First</a:t>
            </a:r>
            <a:r>
              <a:rPr lang="es-ES_tradnl" sz="5400" i="1" dirty="0">
                <a:solidFill>
                  <a:schemeClr val="bg1"/>
                </a:solidFill>
              </a:rPr>
              <a:t> and </a:t>
            </a:r>
            <a:r>
              <a:rPr lang="es-ES_tradnl" sz="5400" i="1" dirty="0" err="1">
                <a:solidFill>
                  <a:schemeClr val="bg1"/>
                </a:solidFill>
              </a:rPr>
              <a:t>Last</a:t>
            </a:r>
            <a:r>
              <a:rPr lang="es-ES_tradnl" sz="5400" i="1" dirty="0">
                <a:solidFill>
                  <a:schemeClr val="bg1"/>
                </a:solidFill>
              </a:rPr>
              <a:t> </a:t>
            </a:r>
            <a:r>
              <a:rPr lang="es-ES_tradnl" sz="5400" i="1" dirty="0" err="1">
                <a:solidFill>
                  <a:schemeClr val="bg1"/>
                </a:solidFill>
              </a:rPr>
              <a:t>Name</a:t>
            </a:r>
            <a:endParaRPr lang="en-US" sz="5400" dirty="0">
              <a:solidFill>
                <a:schemeClr val="bg1"/>
              </a:solidFill>
            </a:endParaRPr>
          </a:p>
        </p:txBody>
      </p:sp>
      <p:sp>
        <p:nvSpPr>
          <p:cNvPr id="17" name="1 CuadroTexto">
            <a:extLst>
              <a:ext uri="{FF2B5EF4-FFF2-40B4-BE49-F238E27FC236}">
                <a16:creationId xmlns:a16="http://schemas.microsoft.com/office/drawing/2014/main" id="{6FBCDD99-3129-E73C-C3BE-756365D9C3FB}"/>
              </a:ext>
            </a:extLst>
          </p:cNvPr>
          <p:cNvSpPr txBox="1"/>
          <p:nvPr/>
        </p:nvSpPr>
        <p:spPr>
          <a:xfrm>
            <a:off x="21760310" y="39965924"/>
            <a:ext cx="7417623" cy="96153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4639" tIns="64639" rIns="64639" bIns="64639" numCol="1" spcCol="38100" rtlCol="0" anchor="t">
            <a:spAutoFit/>
          </a:bodyPr>
          <a:lstStyle/>
          <a:p>
            <a:pPr algn="r" defTabSz="1292779" hangingPunct="0"/>
            <a:r>
              <a:rPr lang="es-ES_tradnl" sz="5400" b="1" dirty="0">
                <a:solidFill>
                  <a:schemeClr val="bg1"/>
                </a:solidFill>
                <a:sym typeface="Calibri"/>
              </a:rPr>
              <a:t>ID: #Poster</a:t>
            </a:r>
            <a:endParaRPr lang="es-CO" sz="5400" b="1" dirty="0">
              <a:solidFill>
                <a:schemeClr val="bg1"/>
              </a:solidFill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33323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DBCFAEC5-E9C9-FA67-362D-ED8B093B57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40" y="7803"/>
            <a:ext cx="30226606" cy="42732280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DC3BDE6B-0466-F777-06A1-48036E8AE6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1421" y="59377"/>
            <a:ext cx="16115139" cy="8353103"/>
          </a:xfrm>
        </p:spPr>
        <p:txBody>
          <a:bodyPr>
            <a:noAutofit/>
          </a:bodyPr>
          <a:lstStyle/>
          <a:p>
            <a:r>
              <a:rPr lang="en-US" sz="10000" b="1" dirty="0">
                <a:solidFill>
                  <a:schemeClr val="bg1"/>
                </a:solidFill>
                <a:latin typeface="+mn-lt"/>
              </a:rPr>
              <a:t>A Very Long Title A Very Long Title A Very Long Title A Very Long Title A Very Long Title A Very Long Title</a:t>
            </a:r>
            <a:endParaRPr lang="en-CN" sz="100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6386494A-D5A6-572E-695E-71D4B175A2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081421" y="8412480"/>
            <a:ext cx="12866966" cy="24003000"/>
          </a:xfrm>
        </p:spPr>
        <p:txBody>
          <a:bodyPr>
            <a:normAutofit/>
          </a:bodyPr>
          <a:lstStyle/>
          <a:p>
            <a:r>
              <a:rPr lang="en-US" sz="5400" dirty="0"/>
              <a:t>Motivation</a:t>
            </a:r>
          </a:p>
          <a:p>
            <a:r>
              <a:rPr lang="en-US" sz="5400" dirty="0"/>
              <a:t>Methods</a:t>
            </a:r>
          </a:p>
          <a:p>
            <a:pPr lvl="1"/>
            <a:r>
              <a:rPr lang="en-US" sz="5400" dirty="0"/>
              <a:t>Algorithms</a:t>
            </a:r>
          </a:p>
          <a:p>
            <a:r>
              <a:rPr lang="en-US" sz="5400" dirty="0"/>
              <a:t>Results</a:t>
            </a:r>
          </a:p>
          <a:p>
            <a:pPr lvl="1"/>
            <a:r>
              <a:rPr lang="en-US" sz="5400" dirty="0"/>
              <a:t>Performance</a:t>
            </a:r>
          </a:p>
          <a:p>
            <a:pPr lvl="1"/>
            <a:endParaRPr lang="en-US" sz="5400" dirty="0"/>
          </a:p>
          <a:p>
            <a:endParaRPr lang="en-CN" sz="5400" dirty="0"/>
          </a:p>
        </p:txBody>
      </p:sp>
      <p:sp>
        <p:nvSpPr>
          <p:cNvPr id="25" name="Content Placeholder 24">
            <a:extLst>
              <a:ext uri="{FF2B5EF4-FFF2-40B4-BE49-F238E27FC236}">
                <a16:creationId xmlns:a16="http://schemas.microsoft.com/office/drawing/2014/main" id="{C0F81019-7C96-7B9B-264B-4FEF48783D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326826" y="8412480"/>
            <a:ext cx="12866966" cy="24003000"/>
          </a:xfrm>
        </p:spPr>
        <p:txBody>
          <a:bodyPr>
            <a:normAutofit/>
          </a:bodyPr>
          <a:lstStyle/>
          <a:p>
            <a:r>
              <a:rPr lang="en-US" sz="5400" dirty="0"/>
              <a:t>Motivation</a:t>
            </a:r>
          </a:p>
          <a:p>
            <a:r>
              <a:rPr lang="en-US" sz="5400" dirty="0"/>
              <a:t>Methods</a:t>
            </a:r>
          </a:p>
          <a:p>
            <a:pPr lvl="1"/>
            <a:r>
              <a:rPr lang="en-US" sz="5400" dirty="0"/>
              <a:t>Algorithms</a:t>
            </a:r>
          </a:p>
          <a:p>
            <a:r>
              <a:rPr lang="en-US" sz="5400" dirty="0"/>
              <a:t>Results</a:t>
            </a:r>
          </a:p>
          <a:p>
            <a:pPr lvl="1"/>
            <a:r>
              <a:rPr lang="en-US" sz="5400" dirty="0"/>
              <a:t>Performance</a:t>
            </a:r>
          </a:p>
          <a:p>
            <a:pPr lvl="1"/>
            <a:endParaRPr lang="en-US" sz="5400" dirty="0"/>
          </a:p>
          <a:p>
            <a:endParaRPr lang="en-CN" sz="5400" dirty="0"/>
          </a:p>
          <a:p>
            <a:endParaRPr lang="en-CN" sz="5400" dirty="0"/>
          </a:p>
        </p:txBody>
      </p:sp>
      <p:sp>
        <p:nvSpPr>
          <p:cNvPr id="16" name="Shape 44">
            <a:extLst>
              <a:ext uri="{FF2B5EF4-FFF2-40B4-BE49-F238E27FC236}">
                <a16:creationId xmlns:a16="http://schemas.microsoft.com/office/drawing/2014/main" id="{EFB8C9F5-7B41-BD03-AF7A-BFD74889FEE4}"/>
              </a:ext>
            </a:extLst>
          </p:cNvPr>
          <p:cNvSpPr txBox="1">
            <a:spLocks/>
          </p:cNvSpPr>
          <p:nvPr/>
        </p:nvSpPr>
        <p:spPr>
          <a:xfrm>
            <a:off x="1097280" y="39403997"/>
            <a:ext cx="20663030" cy="1523464"/>
          </a:xfrm>
          <a:prstGeom prst="rect">
            <a:avLst/>
          </a:prstGeom>
          <a:effectLst/>
        </p:spPr>
        <p:txBody>
          <a:bodyPr>
            <a:noAutofit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F6230"/>
              </a:buClr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50505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1pPr>
            <a:lvl2pPr marL="542925" marR="0" indent="-265113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F6230"/>
              </a:buClr>
              <a:buSzPct val="100000"/>
              <a:buFont typeface="Arial"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50505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2pPr>
            <a:lvl3pPr marL="808038" marR="0" indent="-22225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F6230"/>
              </a:buClr>
              <a:buSzPct val="100000"/>
              <a:buFont typeface="Arial"/>
              <a:buChar char="•"/>
              <a:tabLst/>
              <a:defRPr sz="2000" b="0" i="0" u="none" strike="noStrike" cap="none" spc="0" baseline="0">
                <a:ln>
                  <a:noFill/>
                </a:ln>
                <a:solidFill>
                  <a:srgbClr val="050505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3pPr>
            <a:lvl4pPr marL="1381125" marR="0" indent="-307975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F6230"/>
              </a:buClr>
              <a:buSzPct val="100000"/>
              <a:buFont typeface="Arial"/>
              <a:buChar char="•"/>
              <a:tabLst/>
              <a:defRPr sz="2000" b="0" i="0" u="none" strike="noStrike" cap="none" spc="0" baseline="0">
                <a:ln>
                  <a:noFill/>
                </a:ln>
                <a:solidFill>
                  <a:srgbClr val="050505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4pPr>
            <a:lvl5pPr marL="1743075" marR="0" indent="-320675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F6230"/>
              </a:buClr>
              <a:buSzPct val="100000"/>
              <a:buFont typeface="Arial"/>
              <a:buChar char="•"/>
              <a:tabLst/>
              <a:defRPr sz="2000" b="0" i="0" u="none" strike="noStrike" cap="none" spc="0" baseline="0">
                <a:ln>
                  <a:noFill/>
                </a:ln>
                <a:solidFill>
                  <a:srgbClr val="050505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F6230"/>
              </a:buClr>
              <a:buSzPct val="100000"/>
              <a:buFont typeface="Arial"/>
              <a:buChar char="•"/>
              <a:tabLst/>
              <a:defRPr sz="2800" b="1" i="0" u="none" strike="noStrike" cap="none" spc="0" baseline="0">
                <a:ln>
                  <a:noFill/>
                </a:ln>
                <a:solidFill>
                  <a:srgbClr val="050505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F6230"/>
              </a:buClr>
              <a:buSzPct val="100000"/>
              <a:buFont typeface="Arial"/>
              <a:buChar char="•"/>
              <a:tabLst/>
              <a:defRPr sz="2800" b="1" i="0" u="none" strike="noStrike" cap="none" spc="0" baseline="0">
                <a:ln>
                  <a:noFill/>
                </a:ln>
                <a:solidFill>
                  <a:srgbClr val="050505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F6230"/>
              </a:buClr>
              <a:buSzPct val="100000"/>
              <a:buFont typeface="Arial"/>
              <a:buChar char="•"/>
              <a:tabLst/>
              <a:defRPr sz="2800" b="1" i="0" u="none" strike="noStrike" cap="none" spc="0" baseline="0">
                <a:ln>
                  <a:noFill/>
                </a:ln>
                <a:solidFill>
                  <a:srgbClr val="050505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F6230"/>
              </a:buClr>
              <a:buSzPct val="100000"/>
              <a:buFont typeface="Arial"/>
              <a:buChar char="•"/>
              <a:tabLst/>
              <a:defRPr sz="2800" b="1" i="0" u="none" strike="noStrike" cap="none" spc="0" baseline="0">
                <a:ln>
                  <a:noFill/>
                </a:ln>
                <a:solidFill>
                  <a:srgbClr val="050505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9pPr>
          </a:lstStyle>
          <a:p>
            <a:pPr marL="0" indent="0">
              <a:buNone/>
            </a:pPr>
            <a:r>
              <a:rPr lang="es-ES_tradnl" sz="5400" i="1" dirty="0" err="1">
                <a:solidFill>
                  <a:schemeClr val="bg1"/>
                </a:solidFill>
              </a:rPr>
              <a:t>First</a:t>
            </a:r>
            <a:r>
              <a:rPr lang="es-ES_tradnl" sz="5400" i="1" dirty="0">
                <a:solidFill>
                  <a:schemeClr val="bg1"/>
                </a:solidFill>
              </a:rPr>
              <a:t> and </a:t>
            </a:r>
            <a:r>
              <a:rPr lang="es-ES_tradnl" sz="5400" i="1" dirty="0" err="1">
                <a:solidFill>
                  <a:schemeClr val="bg1"/>
                </a:solidFill>
              </a:rPr>
              <a:t>Last</a:t>
            </a:r>
            <a:r>
              <a:rPr lang="es-ES_tradnl" sz="5400" i="1" dirty="0">
                <a:solidFill>
                  <a:schemeClr val="bg1"/>
                </a:solidFill>
              </a:rPr>
              <a:t> </a:t>
            </a:r>
            <a:r>
              <a:rPr lang="es-ES_tradnl" sz="5400" i="1" dirty="0" err="1">
                <a:solidFill>
                  <a:schemeClr val="bg1"/>
                </a:solidFill>
              </a:rPr>
              <a:t>Name</a:t>
            </a:r>
            <a:r>
              <a:rPr lang="es-ES_tradnl" sz="5400" i="1" dirty="0">
                <a:solidFill>
                  <a:schemeClr val="bg1"/>
                </a:solidFill>
              </a:rPr>
              <a:t>, </a:t>
            </a:r>
            <a:r>
              <a:rPr lang="es-ES_tradnl" sz="5400" i="1" dirty="0" err="1">
                <a:solidFill>
                  <a:schemeClr val="bg1"/>
                </a:solidFill>
              </a:rPr>
              <a:t>First</a:t>
            </a:r>
            <a:r>
              <a:rPr lang="es-ES_tradnl" sz="5400" i="1" dirty="0">
                <a:solidFill>
                  <a:schemeClr val="bg1"/>
                </a:solidFill>
              </a:rPr>
              <a:t> and </a:t>
            </a:r>
            <a:r>
              <a:rPr lang="es-ES_tradnl" sz="5400" i="1" dirty="0" err="1">
                <a:solidFill>
                  <a:schemeClr val="bg1"/>
                </a:solidFill>
              </a:rPr>
              <a:t>Last</a:t>
            </a:r>
            <a:r>
              <a:rPr lang="es-ES_tradnl" sz="5400" i="1" dirty="0">
                <a:solidFill>
                  <a:schemeClr val="bg1"/>
                </a:solidFill>
              </a:rPr>
              <a:t> </a:t>
            </a:r>
            <a:r>
              <a:rPr lang="es-ES_tradnl" sz="5400" i="1" dirty="0" err="1">
                <a:solidFill>
                  <a:schemeClr val="bg1"/>
                </a:solidFill>
              </a:rPr>
              <a:t>Name</a:t>
            </a:r>
            <a:r>
              <a:rPr lang="es-ES_tradnl" sz="5400" i="1" dirty="0">
                <a:solidFill>
                  <a:schemeClr val="bg1"/>
                </a:solidFill>
              </a:rPr>
              <a:t>, </a:t>
            </a:r>
            <a:r>
              <a:rPr lang="es-ES_tradnl" sz="5400" i="1" dirty="0" err="1">
                <a:solidFill>
                  <a:schemeClr val="bg1"/>
                </a:solidFill>
              </a:rPr>
              <a:t>First</a:t>
            </a:r>
            <a:r>
              <a:rPr lang="es-ES_tradnl" sz="5400" i="1" dirty="0">
                <a:solidFill>
                  <a:schemeClr val="bg1"/>
                </a:solidFill>
              </a:rPr>
              <a:t> and </a:t>
            </a:r>
            <a:r>
              <a:rPr lang="es-ES_tradnl" sz="5400" i="1" dirty="0" err="1">
                <a:solidFill>
                  <a:schemeClr val="bg1"/>
                </a:solidFill>
              </a:rPr>
              <a:t>Last</a:t>
            </a:r>
            <a:r>
              <a:rPr lang="es-ES_tradnl" sz="5400" i="1" dirty="0">
                <a:solidFill>
                  <a:schemeClr val="bg1"/>
                </a:solidFill>
              </a:rPr>
              <a:t> </a:t>
            </a:r>
            <a:r>
              <a:rPr lang="es-ES_tradnl" sz="5400" i="1" dirty="0" err="1">
                <a:solidFill>
                  <a:schemeClr val="bg1"/>
                </a:solidFill>
              </a:rPr>
              <a:t>Name</a:t>
            </a:r>
            <a:r>
              <a:rPr lang="es-ES_tradnl" sz="5400" i="1" dirty="0">
                <a:solidFill>
                  <a:schemeClr val="bg1"/>
                </a:solidFill>
              </a:rPr>
              <a:t>, </a:t>
            </a:r>
            <a:r>
              <a:rPr lang="es-ES_tradnl" sz="5400" i="1" dirty="0" err="1">
                <a:solidFill>
                  <a:schemeClr val="bg1"/>
                </a:solidFill>
              </a:rPr>
              <a:t>First</a:t>
            </a:r>
            <a:r>
              <a:rPr lang="es-ES_tradnl" sz="5400" i="1" dirty="0">
                <a:solidFill>
                  <a:schemeClr val="bg1"/>
                </a:solidFill>
              </a:rPr>
              <a:t> and </a:t>
            </a:r>
            <a:r>
              <a:rPr lang="es-ES_tradnl" sz="5400" i="1" dirty="0" err="1">
                <a:solidFill>
                  <a:schemeClr val="bg1"/>
                </a:solidFill>
              </a:rPr>
              <a:t>Last</a:t>
            </a:r>
            <a:r>
              <a:rPr lang="es-ES_tradnl" sz="5400" i="1" dirty="0">
                <a:solidFill>
                  <a:schemeClr val="bg1"/>
                </a:solidFill>
              </a:rPr>
              <a:t> </a:t>
            </a:r>
            <a:r>
              <a:rPr lang="es-ES_tradnl" sz="5400" i="1" dirty="0" err="1">
                <a:solidFill>
                  <a:schemeClr val="bg1"/>
                </a:solidFill>
              </a:rPr>
              <a:t>Name</a:t>
            </a:r>
            <a:r>
              <a:rPr lang="es-ES_tradnl" sz="5400" i="1" dirty="0">
                <a:solidFill>
                  <a:schemeClr val="bg1"/>
                </a:solidFill>
              </a:rPr>
              <a:t>, </a:t>
            </a:r>
            <a:r>
              <a:rPr lang="es-ES_tradnl" sz="5400" i="1" dirty="0" err="1">
                <a:solidFill>
                  <a:schemeClr val="bg1"/>
                </a:solidFill>
              </a:rPr>
              <a:t>First</a:t>
            </a:r>
            <a:r>
              <a:rPr lang="es-ES_tradnl" sz="5400" i="1" dirty="0">
                <a:solidFill>
                  <a:schemeClr val="bg1"/>
                </a:solidFill>
              </a:rPr>
              <a:t> and </a:t>
            </a:r>
            <a:r>
              <a:rPr lang="es-ES_tradnl" sz="5400" i="1" dirty="0" err="1">
                <a:solidFill>
                  <a:schemeClr val="bg1"/>
                </a:solidFill>
              </a:rPr>
              <a:t>Last</a:t>
            </a:r>
            <a:r>
              <a:rPr lang="es-ES_tradnl" sz="5400" i="1" dirty="0">
                <a:solidFill>
                  <a:schemeClr val="bg1"/>
                </a:solidFill>
              </a:rPr>
              <a:t> </a:t>
            </a:r>
            <a:r>
              <a:rPr lang="es-ES_tradnl" sz="5400" i="1" dirty="0" err="1">
                <a:solidFill>
                  <a:schemeClr val="bg1"/>
                </a:solidFill>
              </a:rPr>
              <a:t>Name</a:t>
            </a:r>
            <a:r>
              <a:rPr lang="es-ES_tradnl" sz="5400" i="1" dirty="0">
                <a:solidFill>
                  <a:schemeClr val="bg1"/>
                </a:solidFill>
              </a:rPr>
              <a:t>, </a:t>
            </a:r>
            <a:r>
              <a:rPr lang="es-ES_tradnl" sz="5400" i="1" dirty="0" err="1">
                <a:solidFill>
                  <a:schemeClr val="bg1"/>
                </a:solidFill>
              </a:rPr>
              <a:t>First</a:t>
            </a:r>
            <a:r>
              <a:rPr lang="es-ES_tradnl" sz="5400" i="1" dirty="0">
                <a:solidFill>
                  <a:schemeClr val="bg1"/>
                </a:solidFill>
              </a:rPr>
              <a:t> and </a:t>
            </a:r>
            <a:r>
              <a:rPr lang="es-ES_tradnl" sz="5400" i="1" dirty="0" err="1">
                <a:solidFill>
                  <a:schemeClr val="bg1"/>
                </a:solidFill>
              </a:rPr>
              <a:t>Last</a:t>
            </a:r>
            <a:r>
              <a:rPr lang="es-ES_tradnl" sz="5400" i="1" dirty="0">
                <a:solidFill>
                  <a:schemeClr val="bg1"/>
                </a:solidFill>
              </a:rPr>
              <a:t> </a:t>
            </a:r>
            <a:r>
              <a:rPr lang="es-ES_tradnl" sz="5400" i="1" dirty="0" err="1">
                <a:solidFill>
                  <a:schemeClr val="bg1"/>
                </a:solidFill>
              </a:rPr>
              <a:t>Name</a:t>
            </a:r>
            <a:endParaRPr lang="en-US" sz="5400" dirty="0">
              <a:solidFill>
                <a:schemeClr val="bg1"/>
              </a:solidFill>
            </a:endParaRPr>
          </a:p>
        </p:txBody>
      </p:sp>
      <p:sp>
        <p:nvSpPr>
          <p:cNvPr id="17" name="1 CuadroTexto">
            <a:extLst>
              <a:ext uri="{FF2B5EF4-FFF2-40B4-BE49-F238E27FC236}">
                <a16:creationId xmlns:a16="http://schemas.microsoft.com/office/drawing/2014/main" id="{6FBCDD99-3129-E73C-C3BE-756365D9C3FB}"/>
              </a:ext>
            </a:extLst>
          </p:cNvPr>
          <p:cNvSpPr txBox="1"/>
          <p:nvPr/>
        </p:nvSpPr>
        <p:spPr>
          <a:xfrm>
            <a:off x="21760310" y="39965924"/>
            <a:ext cx="7417623" cy="96153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4639" tIns="64639" rIns="64639" bIns="64639" numCol="1" spcCol="38100" rtlCol="0" anchor="t">
            <a:spAutoFit/>
          </a:bodyPr>
          <a:lstStyle/>
          <a:p>
            <a:pPr algn="r" defTabSz="1292779" hangingPunct="0"/>
            <a:r>
              <a:rPr lang="es-ES_tradnl" sz="5400" b="1" dirty="0">
                <a:solidFill>
                  <a:schemeClr val="bg1"/>
                </a:solidFill>
                <a:sym typeface="Calibri"/>
              </a:rPr>
              <a:t>ID: #Poster</a:t>
            </a:r>
            <a:endParaRPr lang="es-CO" sz="5400" b="1" dirty="0">
              <a:solidFill>
                <a:schemeClr val="bg1"/>
              </a:solidFill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040743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DBCFAEC5-E9C9-FA67-362D-ED8B093B57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96" y="3501"/>
            <a:ext cx="30232693" cy="42740884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DC3BDE6B-0466-F777-06A1-48036E8AE6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1421" y="5326019"/>
            <a:ext cx="26112371" cy="5808545"/>
          </a:xfrm>
        </p:spPr>
        <p:txBody>
          <a:bodyPr>
            <a:noAutofit/>
          </a:bodyPr>
          <a:lstStyle/>
          <a:p>
            <a:r>
              <a:rPr lang="en-US" sz="10000" b="1" dirty="0">
                <a:latin typeface="+mn-lt"/>
              </a:rPr>
              <a:t>A Very Long Title A Very Long Title A Very Long Title A Very Long Title A Very Long Title A Very Long Title</a:t>
            </a:r>
            <a:endParaRPr lang="en-CN" sz="10000" b="1" dirty="0">
              <a:latin typeface="+mn-lt"/>
            </a:endParaRP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6386494A-D5A6-572E-695E-71D4B175A2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081421" y="11134564"/>
            <a:ext cx="12866966" cy="27041636"/>
          </a:xfrm>
        </p:spPr>
        <p:txBody>
          <a:bodyPr>
            <a:normAutofit/>
          </a:bodyPr>
          <a:lstStyle/>
          <a:p>
            <a:r>
              <a:rPr lang="en-US" sz="5400" dirty="0"/>
              <a:t>Motivation</a:t>
            </a:r>
          </a:p>
          <a:p>
            <a:r>
              <a:rPr lang="en-US" sz="5400" dirty="0"/>
              <a:t>Methods</a:t>
            </a:r>
          </a:p>
          <a:p>
            <a:pPr lvl="1"/>
            <a:r>
              <a:rPr lang="en-US" sz="5400" dirty="0"/>
              <a:t>Algorithms</a:t>
            </a:r>
          </a:p>
          <a:p>
            <a:r>
              <a:rPr lang="en-US" sz="5400" dirty="0"/>
              <a:t>Results</a:t>
            </a:r>
          </a:p>
          <a:p>
            <a:pPr lvl="1"/>
            <a:r>
              <a:rPr lang="en-US" sz="5400" dirty="0"/>
              <a:t>Performance</a:t>
            </a:r>
          </a:p>
          <a:p>
            <a:pPr lvl="1"/>
            <a:endParaRPr lang="en-US" sz="5400" dirty="0"/>
          </a:p>
          <a:p>
            <a:endParaRPr lang="en-CN" sz="5400" dirty="0"/>
          </a:p>
        </p:txBody>
      </p:sp>
      <p:sp>
        <p:nvSpPr>
          <p:cNvPr id="25" name="Content Placeholder 24">
            <a:extLst>
              <a:ext uri="{FF2B5EF4-FFF2-40B4-BE49-F238E27FC236}">
                <a16:creationId xmlns:a16="http://schemas.microsoft.com/office/drawing/2014/main" id="{C0F81019-7C96-7B9B-264B-4FEF48783D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326826" y="11134564"/>
            <a:ext cx="12866966" cy="27041636"/>
          </a:xfrm>
        </p:spPr>
        <p:txBody>
          <a:bodyPr>
            <a:normAutofit/>
          </a:bodyPr>
          <a:lstStyle/>
          <a:p>
            <a:r>
              <a:rPr lang="en-US" sz="5400" dirty="0"/>
              <a:t>Motivation</a:t>
            </a:r>
          </a:p>
          <a:p>
            <a:r>
              <a:rPr lang="en-US" sz="5400" dirty="0"/>
              <a:t>Methods</a:t>
            </a:r>
          </a:p>
          <a:p>
            <a:pPr lvl="1"/>
            <a:r>
              <a:rPr lang="en-US" sz="5400" dirty="0"/>
              <a:t>Algorithms</a:t>
            </a:r>
          </a:p>
          <a:p>
            <a:r>
              <a:rPr lang="en-US" sz="5400" dirty="0"/>
              <a:t>Results</a:t>
            </a:r>
          </a:p>
          <a:p>
            <a:pPr lvl="1"/>
            <a:r>
              <a:rPr lang="en-US" sz="5400" dirty="0"/>
              <a:t>Performance</a:t>
            </a:r>
          </a:p>
          <a:p>
            <a:pPr lvl="1"/>
            <a:endParaRPr lang="en-US" sz="5400" dirty="0"/>
          </a:p>
          <a:p>
            <a:endParaRPr lang="en-CN" sz="5400" dirty="0"/>
          </a:p>
          <a:p>
            <a:endParaRPr lang="en-CN" sz="5400" dirty="0"/>
          </a:p>
        </p:txBody>
      </p:sp>
      <p:sp>
        <p:nvSpPr>
          <p:cNvPr id="16" name="Shape 44">
            <a:extLst>
              <a:ext uri="{FF2B5EF4-FFF2-40B4-BE49-F238E27FC236}">
                <a16:creationId xmlns:a16="http://schemas.microsoft.com/office/drawing/2014/main" id="{EFB8C9F5-7B41-BD03-AF7A-BFD74889FEE4}"/>
              </a:ext>
            </a:extLst>
          </p:cNvPr>
          <p:cNvSpPr txBox="1">
            <a:spLocks/>
          </p:cNvSpPr>
          <p:nvPr/>
        </p:nvSpPr>
        <p:spPr>
          <a:xfrm>
            <a:off x="737170" y="38934760"/>
            <a:ext cx="21023139" cy="1523464"/>
          </a:xfrm>
          <a:prstGeom prst="rect">
            <a:avLst/>
          </a:prstGeom>
          <a:effectLst/>
        </p:spPr>
        <p:txBody>
          <a:bodyPr>
            <a:noAutofit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F6230"/>
              </a:buClr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50505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1pPr>
            <a:lvl2pPr marL="542925" marR="0" indent="-265113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F6230"/>
              </a:buClr>
              <a:buSzPct val="100000"/>
              <a:buFont typeface="Arial"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50505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2pPr>
            <a:lvl3pPr marL="808038" marR="0" indent="-22225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F6230"/>
              </a:buClr>
              <a:buSzPct val="100000"/>
              <a:buFont typeface="Arial"/>
              <a:buChar char="•"/>
              <a:tabLst/>
              <a:defRPr sz="2000" b="0" i="0" u="none" strike="noStrike" cap="none" spc="0" baseline="0">
                <a:ln>
                  <a:noFill/>
                </a:ln>
                <a:solidFill>
                  <a:srgbClr val="050505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3pPr>
            <a:lvl4pPr marL="1381125" marR="0" indent="-307975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F6230"/>
              </a:buClr>
              <a:buSzPct val="100000"/>
              <a:buFont typeface="Arial"/>
              <a:buChar char="•"/>
              <a:tabLst/>
              <a:defRPr sz="2000" b="0" i="0" u="none" strike="noStrike" cap="none" spc="0" baseline="0">
                <a:ln>
                  <a:noFill/>
                </a:ln>
                <a:solidFill>
                  <a:srgbClr val="050505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4pPr>
            <a:lvl5pPr marL="1743075" marR="0" indent="-320675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F6230"/>
              </a:buClr>
              <a:buSzPct val="100000"/>
              <a:buFont typeface="Arial"/>
              <a:buChar char="•"/>
              <a:tabLst/>
              <a:defRPr sz="2000" b="0" i="0" u="none" strike="noStrike" cap="none" spc="0" baseline="0">
                <a:ln>
                  <a:noFill/>
                </a:ln>
                <a:solidFill>
                  <a:srgbClr val="050505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F6230"/>
              </a:buClr>
              <a:buSzPct val="100000"/>
              <a:buFont typeface="Arial"/>
              <a:buChar char="•"/>
              <a:tabLst/>
              <a:defRPr sz="2800" b="1" i="0" u="none" strike="noStrike" cap="none" spc="0" baseline="0">
                <a:ln>
                  <a:noFill/>
                </a:ln>
                <a:solidFill>
                  <a:srgbClr val="050505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F6230"/>
              </a:buClr>
              <a:buSzPct val="100000"/>
              <a:buFont typeface="Arial"/>
              <a:buChar char="•"/>
              <a:tabLst/>
              <a:defRPr sz="2800" b="1" i="0" u="none" strike="noStrike" cap="none" spc="0" baseline="0">
                <a:ln>
                  <a:noFill/>
                </a:ln>
                <a:solidFill>
                  <a:srgbClr val="050505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F6230"/>
              </a:buClr>
              <a:buSzPct val="100000"/>
              <a:buFont typeface="Arial"/>
              <a:buChar char="•"/>
              <a:tabLst/>
              <a:defRPr sz="2800" b="1" i="0" u="none" strike="noStrike" cap="none" spc="0" baseline="0">
                <a:ln>
                  <a:noFill/>
                </a:ln>
                <a:solidFill>
                  <a:srgbClr val="050505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F6230"/>
              </a:buClr>
              <a:buSzPct val="100000"/>
              <a:buFont typeface="Arial"/>
              <a:buChar char="•"/>
              <a:tabLst/>
              <a:defRPr sz="2800" b="1" i="0" u="none" strike="noStrike" cap="none" spc="0" baseline="0">
                <a:ln>
                  <a:noFill/>
                </a:ln>
                <a:solidFill>
                  <a:srgbClr val="050505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9pPr>
          </a:lstStyle>
          <a:p>
            <a:pPr marL="0" indent="0">
              <a:buNone/>
            </a:pPr>
            <a:r>
              <a:rPr lang="es-ES_tradnl" sz="5400" i="1" dirty="0" err="1"/>
              <a:t>First</a:t>
            </a:r>
            <a:r>
              <a:rPr lang="es-ES_tradnl" sz="5400" i="1" dirty="0"/>
              <a:t> and </a:t>
            </a:r>
            <a:r>
              <a:rPr lang="es-ES_tradnl" sz="5400" i="1" dirty="0" err="1"/>
              <a:t>Last</a:t>
            </a:r>
            <a:r>
              <a:rPr lang="es-ES_tradnl" sz="5400" i="1" dirty="0"/>
              <a:t> </a:t>
            </a:r>
            <a:r>
              <a:rPr lang="es-ES_tradnl" sz="5400" i="1" dirty="0" err="1"/>
              <a:t>Name</a:t>
            </a:r>
            <a:r>
              <a:rPr lang="es-ES_tradnl" sz="5400" i="1" dirty="0"/>
              <a:t>, </a:t>
            </a:r>
            <a:r>
              <a:rPr lang="es-ES_tradnl" sz="5400" i="1" dirty="0" err="1"/>
              <a:t>First</a:t>
            </a:r>
            <a:r>
              <a:rPr lang="es-ES_tradnl" sz="5400" i="1" dirty="0"/>
              <a:t> and </a:t>
            </a:r>
            <a:r>
              <a:rPr lang="es-ES_tradnl" sz="5400" i="1" dirty="0" err="1"/>
              <a:t>Last</a:t>
            </a:r>
            <a:r>
              <a:rPr lang="es-ES_tradnl" sz="5400" i="1" dirty="0"/>
              <a:t> </a:t>
            </a:r>
            <a:r>
              <a:rPr lang="es-ES_tradnl" sz="5400" i="1" dirty="0" err="1"/>
              <a:t>Name</a:t>
            </a:r>
            <a:r>
              <a:rPr lang="es-ES_tradnl" sz="5400" i="1" dirty="0"/>
              <a:t>, </a:t>
            </a:r>
            <a:r>
              <a:rPr lang="es-ES_tradnl" sz="5400" i="1" dirty="0" err="1"/>
              <a:t>First</a:t>
            </a:r>
            <a:r>
              <a:rPr lang="es-ES_tradnl" sz="5400" i="1" dirty="0"/>
              <a:t> and </a:t>
            </a:r>
            <a:r>
              <a:rPr lang="es-ES_tradnl" sz="5400" i="1" dirty="0" err="1"/>
              <a:t>Last</a:t>
            </a:r>
            <a:r>
              <a:rPr lang="es-ES_tradnl" sz="5400" i="1" dirty="0"/>
              <a:t> </a:t>
            </a:r>
            <a:r>
              <a:rPr lang="es-ES_tradnl" sz="5400" i="1" dirty="0" err="1"/>
              <a:t>Name</a:t>
            </a:r>
            <a:r>
              <a:rPr lang="es-ES_tradnl" sz="5400" i="1" dirty="0"/>
              <a:t>, </a:t>
            </a:r>
            <a:r>
              <a:rPr lang="es-ES_tradnl" sz="5400" i="1" dirty="0" err="1"/>
              <a:t>First</a:t>
            </a:r>
            <a:r>
              <a:rPr lang="es-ES_tradnl" sz="5400" i="1" dirty="0"/>
              <a:t> and </a:t>
            </a:r>
            <a:r>
              <a:rPr lang="es-ES_tradnl" sz="5400" i="1" dirty="0" err="1"/>
              <a:t>Last</a:t>
            </a:r>
            <a:r>
              <a:rPr lang="es-ES_tradnl" sz="5400" i="1" dirty="0"/>
              <a:t> </a:t>
            </a:r>
            <a:r>
              <a:rPr lang="es-ES_tradnl" sz="5400" i="1" dirty="0" err="1"/>
              <a:t>Name</a:t>
            </a:r>
            <a:r>
              <a:rPr lang="es-ES_tradnl" sz="5400" i="1" dirty="0"/>
              <a:t>, </a:t>
            </a:r>
            <a:r>
              <a:rPr lang="es-ES_tradnl" sz="5400" i="1" dirty="0" err="1"/>
              <a:t>First</a:t>
            </a:r>
            <a:r>
              <a:rPr lang="es-ES_tradnl" sz="5400" i="1" dirty="0"/>
              <a:t> and </a:t>
            </a:r>
            <a:r>
              <a:rPr lang="es-ES_tradnl" sz="5400" i="1" dirty="0" err="1"/>
              <a:t>Last</a:t>
            </a:r>
            <a:r>
              <a:rPr lang="es-ES_tradnl" sz="5400" i="1" dirty="0"/>
              <a:t> </a:t>
            </a:r>
            <a:r>
              <a:rPr lang="es-ES_tradnl" sz="5400" i="1" dirty="0" err="1"/>
              <a:t>Name</a:t>
            </a:r>
            <a:r>
              <a:rPr lang="es-ES_tradnl" sz="5400" i="1" dirty="0"/>
              <a:t>, </a:t>
            </a:r>
            <a:r>
              <a:rPr lang="es-ES_tradnl" sz="5400" i="1" dirty="0" err="1"/>
              <a:t>First</a:t>
            </a:r>
            <a:r>
              <a:rPr lang="es-ES_tradnl" sz="5400" i="1" dirty="0"/>
              <a:t> and </a:t>
            </a:r>
            <a:r>
              <a:rPr lang="es-ES_tradnl" sz="5400" i="1" dirty="0" err="1"/>
              <a:t>Last</a:t>
            </a:r>
            <a:r>
              <a:rPr lang="es-ES_tradnl" sz="5400" i="1" dirty="0"/>
              <a:t> </a:t>
            </a:r>
            <a:r>
              <a:rPr lang="es-ES_tradnl" sz="5400" i="1" dirty="0" err="1"/>
              <a:t>Name</a:t>
            </a:r>
            <a:endParaRPr lang="en-US" sz="5400" dirty="0"/>
          </a:p>
        </p:txBody>
      </p:sp>
      <p:sp>
        <p:nvSpPr>
          <p:cNvPr id="17" name="1 CuadroTexto">
            <a:extLst>
              <a:ext uri="{FF2B5EF4-FFF2-40B4-BE49-F238E27FC236}">
                <a16:creationId xmlns:a16="http://schemas.microsoft.com/office/drawing/2014/main" id="{6FBCDD99-3129-E73C-C3BE-756365D9C3FB}"/>
              </a:ext>
            </a:extLst>
          </p:cNvPr>
          <p:cNvSpPr txBox="1"/>
          <p:nvPr/>
        </p:nvSpPr>
        <p:spPr>
          <a:xfrm>
            <a:off x="21760309" y="39496687"/>
            <a:ext cx="7777733" cy="96153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4639" tIns="64639" rIns="64639" bIns="64639" numCol="1" spcCol="38100" rtlCol="0" anchor="t">
            <a:spAutoFit/>
          </a:bodyPr>
          <a:lstStyle/>
          <a:p>
            <a:pPr algn="r" defTabSz="1292779" hangingPunct="0"/>
            <a:r>
              <a:rPr lang="es-ES_tradnl" sz="5400" b="1" dirty="0">
                <a:solidFill>
                  <a:srgbClr val="050505"/>
                </a:solidFill>
                <a:sym typeface="Calibri"/>
              </a:rPr>
              <a:t>ID: #Poster</a:t>
            </a:r>
            <a:endParaRPr lang="es-CO" sz="5400" b="1" dirty="0">
              <a:solidFill>
                <a:srgbClr val="050505"/>
              </a:solidFill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532904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DBCFAEC5-E9C9-FA67-362D-ED8B093B57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97" y="3501"/>
            <a:ext cx="30232692" cy="42740883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DC3BDE6B-0466-F777-06A1-48036E8AE6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1421" y="59379"/>
            <a:ext cx="12091779" cy="9861861"/>
          </a:xfrm>
        </p:spPr>
        <p:txBody>
          <a:bodyPr>
            <a:noAutofit/>
          </a:bodyPr>
          <a:lstStyle/>
          <a:p>
            <a:r>
              <a:rPr lang="en-US" sz="10000" b="1" dirty="0">
                <a:latin typeface="+mn-lt"/>
              </a:rPr>
              <a:t>A Very Long Title A Very Long Title A Very Long Title A Very Long Title A Very Long Title A Very Long Title</a:t>
            </a:r>
            <a:endParaRPr lang="en-CN" sz="10000" b="1" dirty="0">
              <a:latin typeface="+mn-lt"/>
            </a:endParaRP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6386494A-D5A6-572E-695E-71D4B175A2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081421" y="9921240"/>
            <a:ext cx="12866966" cy="28254960"/>
          </a:xfrm>
        </p:spPr>
        <p:txBody>
          <a:bodyPr>
            <a:normAutofit/>
          </a:bodyPr>
          <a:lstStyle/>
          <a:p>
            <a:r>
              <a:rPr lang="en-US" sz="5400" dirty="0"/>
              <a:t>Motivation</a:t>
            </a:r>
          </a:p>
          <a:p>
            <a:r>
              <a:rPr lang="en-US" sz="5400" dirty="0"/>
              <a:t>Methods</a:t>
            </a:r>
          </a:p>
          <a:p>
            <a:pPr lvl="1"/>
            <a:r>
              <a:rPr lang="en-US" sz="5400" dirty="0"/>
              <a:t>Algorithms</a:t>
            </a:r>
          </a:p>
          <a:p>
            <a:r>
              <a:rPr lang="en-US" sz="5400" dirty="0"/>
              <a:t>Results</a:t>
            </a:r>
          </a:p>
          <a:p>
            <a:pPr lvl="1"/>
            <a:r>
              <a:rPr lang="en-US" sz="5400" dirty="0"/>
              <a:t>Performance</a:t>
            </a:r>
          </a:p>
          <a:p>
            <a:pPr lvl="1"/>
            <a:endParaRPr lang="en-US" sz="5400" dirty="0"/>
          </a:p>
          <a:p>
            <a:endParaRPr lang="en-CN" sz="5400" dirty="0"/>
          </a:p>
        </p:txBody>
      </p:sp>
      <p:sp>
        <p:nvSpPr>
          <p:cNvPr id="25" name="Content Placeholder 24">
            <a:extLst>
              <a:ext uri="{FF2B5EF4-FFF2-40B4-BE49-F238E27FC236}">
                <a16:creationId xmlns:a16="http://schemas.microsoft.com/office/drawing/2014/main" id="{C0F81019-7C96-7B9B-264B-4FEF48783D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326826" y="9921240"/>
            <a:ext cx="12866966" cy="28254960"/>
          </a:xfrm>
        </p:spPr>
        <p:txBody>
          <a:bodyPr>
            <a:normAutofit/>
          </a:bodyPr>
          <a:lstStyle/>
          <a:p>
            <a:r>
              <a:rPr lang="en-US" sz="5400" dirty="0"/>
              <a:t>Motivation</a:t>
            </a:r>
          </a:p>
          <a:p>
            <a:r>
              <a:rPr lang="en-US" sz="5400" dirty="0"/>
              <a:t>Methods</a:t>
            </a:r>
          </a:p>
          <a:p>
            <a:pPr lvl="1"/>
            <a:r>
              <a:rPr lang="en-US" sz="5400" dirty="0"/>
              <a:t>Algorithms</a:t>
            </a:r>
          </a:p>
          <a:p>
            <a:r>
              <a:rPr lang="en-US" sz="5400" dirty="0"/>
              <a:t>Results</a:t>
            </a:r>
          </a:p>
          <a:p>
            <a:pPr lvl="1"/>
            <a:r>
              <a:rPr lang="en-US" sz="5400" dirty="0"/>
              <a:t>Performance</a:t>
            </a:r>
          </a:p>
          <a:p>
            <a:pPr lvl="1"/>
            <a:endParaRPr lang="en-US" sz="5400" dirty="0"/>
          </a:p>
          <a:p>
            <a:endParaRPr lang="en-CN" sz="5400" dirty="0"/>
          </a:p>
          <a:p>
            <a:endParaRPr lang="en-CN" sz="5400" dirty="0"/>
          </a:p>
        </p:txBody>
      </p:sp>
      <p:sp>
        <p:nvSpPr>
          <p:cNvPr id="16" name="Shape 44">
            <a:extLst>
              <a:ext uri="{FF2B5EF4-FFF2-40B4-BE49-F238E27FC236}">
                <a16:creationId xmlns:a16="http://schemas.microsoft.com/office/drawing/2014/main" id="{EFB8C9F5-7B41-BD03-AF7A-BFD74889FEE4}"/>
              </a:ext>
            </a:extLst>
          </p:cNvPr>
          <p:cNvSpPr txBox="1">
            <a:spLocks/>
          </p:cNvSpPr>
          <p:nvPr/>
        </p:nvSpPr>
        <p:spPr>
          <a:xfrm>
            <a:off x="737170" y="38934760"/>
            <a:ext cx="21023139" cy="1523464"/>
          </a:xfrm>
          <a:prstGeom prst="rect">
            <a:avLst/>
          </a:prstGeom>
          <a:effectLst/>
        </p:spPr>
        <p:txBody>
          <a:bodyPr>
            <a:noAutofit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F6230"/>
              </a:buClr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50505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1pPr>
            <a:lvl2pPr marL="542925" marR="0" indent="-265113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F6230"/>
              </a:buClr>
              <a:buSzPct val="100000"/>
              <a:buFont typeface="Arial"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50505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2pPr>
            <a:lvl3pPr marL="808038" marR="0" indent="-22225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F6230"/>
              </a:buClr>
              <a:buSzPct val="100000"/>
              <a:buFont typeface="Arial"/>
              <a:buChar char="•"/>
              <a:tabLst/>
              <a:defRPr sz="2000" b="0" i="0" u="none" strike="noStrike" cap="none" spc="0" baseline="0">
                <a:ln>
                  <a:noFill/>
                </a:ln>
                <a:solidFill>
                  <a:srgbClr val="050505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3pPr>
            <a:lvl4pPr marL="1381125" marR="0" indent="-307975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F6230"/>
              </a:buClr>
              <a:buSzPct val="100000"/>
              <a:buFont typeface="Arial"/>
              <a:buChar char="•"/>
              <a:tabLst/>
              <a:defRPr sz="2000" b="0" i="0" u="none" strike="noStrike" cap="none" spc="0" baseline="0">
                <a:ln>
                  <a:noFill/>
                </a:ln>
                <a:solidFill>
                  <a:srgbClr val="050505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4pPr>
            <a:lvl5pPr marL="1743075" marR="0" indent="-320675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F6230"/>
              </a:buClr>
              <a:buSzPct val="100000"/>
              <a:buFont typeface="Arial"/>
              <a:buChar char="•"/>
              <a:tabLst/>
              <a:defRPr sz="2000" b="0" i="0" u="none" strike="noStrike" cap="none" spc="0" baseline="0">
                <a:ln>
                  <a:noFill/>
                </a:ln>
                <a:solidFill>
                  <a:srgbClr val="050505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F6230"/>
              </a:buClr>
              <a:buSzPct val="100000"/>
              <a:buFont typeface="Arial"/>
              <a:buChar char="•"/>
              <a:tabLst/>
              <a:defRPr sz="2800" b="1" i="0" u="none" strike="noStrike" cap="none" spc="0" baseline="0">
                <a:ln>
                  <a:noFill/>
                </a:ln>
                <a:solidFill>
                  <a:srgbClr val="050505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F6230"/>
              </a:buClr>
              <a:buSzPct val="100000"/>
              <a:buFont typeface="Arial"/>
              <a:buChar char="•"/>
              <a:tabLst/>
              <a:defRPr sz="2800" b="1" i="0" u="none" strike="noStrike" cap="none" spc="0" baseline="0">
                <a:ln>
                  <a:noFill/>
                </a:ln>
                <a:solidFill>
                  <a:srgbClr val="050505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F6230"/>
              </a:buClr>
              <a:buSzPct val="100000"/>
              <a:buFont typeface="Arial"/>
              <a:buChar char="•"/>
              <a:tabLst/>
              <a:defRPr sz="2800" b="1" i="0" u="none" strike="noStrike" cap="none" spc="0" baseline="0">
                <a:ln>
                  <a:noFill/>
                </a:ln>
                <a:solidFill>
                  <a:srgbClr val="050505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F6230"/>
              </a:buClr>
              <a:buSzPct val="100000"/>
              <a:buFont typeface="Arial"/>
              <a:buChar char="•"/>
              <a:tabLst/>
              <a:defRPr sz="2800" b="1" i="0" u="none" strike="noStrike" cap="none" spc="0" baseline="0">
                <a:ln>
                  <a:noFill/>
                </a:ln>
                <a:solidFill>
                  <a:srgbClr val="050505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9pPr>
          </a:lstStyle>
          <a:p>
            <a:pPr marL="0" indent="0">
              <a:buNone/>
            </a:pPr>
            <a:r>
              <a:rPr lang="es-ES_tradnl" sz="5400" i="1" dirty="0" err="1"/>
              <a:t>First</a:t>
            </a:r>
            <a:r>
              <a:rPr lang="es-ES_tradnl" sz="5400" i="1" dirty="0"/>
              <a:t> and </a:t>
            </a:r>
            <a:r>
              <a:rPr lang="es-ES_tradnl" sz="5400" i="1" dirty="0" err="1"/>
              <a:t>Last</a:t>
            </a:r>
            <a:r>
              <a:rPr lang="es-ES_tradnl" sz="5400" i="1" dirty="0"/>
              <a:t> </a:t>
            </a:r>
            <a:r>
              <a:rPr lang="es-ES_tradnl" sz="5400" i="1" dirty="0" err="1"/>
              <a:t>Name</a:t>
            </a:r>
            <a:r>
              <a:rPr lang="es-ES_tradnl" sz="5400" i="1" dirty="0"/>
              <a:t>, </a:t>
            </a:r>
            <a:r>
              <a:rPr lang="es-ES_tradnl" sz="5400" i="1" dirty="0" err="1"/>
              <a:t>First</a:t>
            </a:r>
            <a:r>
              <a:rPr lang="es-ES_tradnl" sz="5400" i="1" dirty="0"/>
              <a:t> and </a:t>
            </a:r>
            <a:r>
              <a:rPr lang="es-ES_tradnl" sz="5400" i="1" dirty="0" err="1"/>
              <a:t>Last</a:t>
            </a:r>
            <a:r>
              <a:rPr lang="es-ES_tradnl" sz="5400" i="1" dirty="0"/>
              <a:t> </a:t>
            </a:r>
            <a:r>
              <a:rPr lang="es-ES_tradnl" sz="5400" i="1" dirty="0" err="1"/>
              <a:t>Name</a:t>
            </a:r>
            <a:r>
              <a:rPr lang="es-ES_tradnl" sz="5400" i="1" dirty="0"/>
              <a:t>, </a:t>
            </a:r>
            <a:r>
              <a:rPr lang="es-ES_tradnl" sz="5400" i="1" dirty="0" err="1"/>
              <a:t>First</a:t>
            </a:r>
            <a:r>
              <a:rPr lang="es-ES_tradnl" sz="5400" i="1" dirty="0"/>
              <a:t> and </a:t>
            </a:r>
            <a:r>
              <a:rPr lang="es-ES_tradnl" sz="5400" i="1" dirty="0" err="1"/>
              <a:t>Last</a:t>
            </a:r>
            <a:r>
              <a:rPr lang="es-ES_tradnl" sz="5400" i="1" dirty="0"/>
              <a:t> </a:t>
            </a:r>
            <a:r>
              <a:rPr lang="es-ES_tradnl" sz="5400" i="1" dirty="0" err="1"/>
              <a:t>Name</a:t>
            </a:r>
            <a:r>
              <a:rPr lang="es-ES_tradnl" sz="5400" i="1" dirty="0"/>
              <a:t>, </a:t>
            </a:r>
            <a:r>
              <a:rPr lang="es-ES_tradnl" sz="5400" i="1" dirty="0" err="1"/>
              <a:t>First</a:t>
            </a:r>
            <a:r>
              <a:rPr lang="es-ES_tradnl" sz="5400" i="1" dirty="0"/>
              <a:t> and </a:t>
            </a:r>
            <a:r>
              <a:rPr lang="es-ES_tradnl" sz="5400" i="1" dirty="0" err="1"/>
              <a:t>Last</a:t>
            </a:r>
            <a:r>
              <a:rPr lang="es-ES_tradnl" sz="5400" i="1" dirty="0"/>
              <a:t> </a:t>
            </a:r>
            <a:r>
              <a:rPr lang="es-ES_tradnl" sz="5400" i="1" dirty="0" err="1"/>
              <a:t>Name</a:t>
            </a:r>
            <a:r>
              <a:rPr lang="es-ES_tradnl" sz="5400" i="1" dirty="0"/>
              <a:t>, </a:t>
            </a:r>
            <a:r>
              <a:rPr lang="es-ES_tradnl" sz="5400" i="1" dirty="0" err="1"/>
              <a:t>First</a:t>
            </a:r>
            <a:r>
              <a:rPr lang="es-ES_tradnl" sz="5400" i="1" dirty="0"/>
              <a:t> and </a:t>
            </a:r>
            <a:r>
              <a:rPr lang="es-ES_tradnl" sz="5400" i="1" dirty="0" err="1"/>
              <a:t>Last</a:t>
            </a:r>
            <a:r>
              <a:rPr lang="es-ES_tradnl" sz="5400" i="1" dirty="0"/>
              <a:t> </a:t>
            </a:r>
            <a:r>
              <a:rPr lang="es-ES_tradnl" sz="5400" i="1" dirty="0" err="1"/>
              <a:t>Name</a:t>
            </a:r>
            <a:r>
              <a:rPr lang="es-ES_tradnl" sz="5400" i="1" dirty="0"/>
              <a:t>, </a:t>
            </a:r>
            <a:r>
              <a:rPr lang="es-ES_tradnl" sz="5400" i="1" dirty="0" err="1"/>
              <a:t>First</a:t>
            </a:r>
            <a:r>
              <a:rPr lang="es-ES_tradnl" sz="5400" i="1" dirty="0"/>
              <a:t> and </a:t>
            </a:r>
            <a:r>
              <a:rPr lang="es-ES_tradnl" sz="5400" i="1" dirty="0" err="1"/>
              <a:t>Last</a:t>
            </a:r>
            <a:r>
              <a:rPr lang="es-ES_tradnl" sz="5400" i="1" dirty="0"/>
              <a:t> </a:t>
            </a:r>
            <a:r>
              <a:rPr lang="es-ES_tradnl" sz="5400" i="1" dirty="0" err="1"/>
              <a:t>Name</a:t>
            </a:r>
            <a:endParaRPr lang="en-US" sz="5400" dirty="0"/>
          </a:p>
        </p:txBody>
      </p:sp>
      <p:sp>
        <p:nvSpPr>
          <p:cNvPr id="17" name="1 CuadroTexto">
            <a:extLst>
              <a:ext uri="{FF2B5EF4-FFF2-40B4-BE49-F238E27FC236}">
                <a16:creationId xmlns:a16="http://schemas.microsoft.com/office/drawing/2014/main" id="{6FBCDD99-3129-E73C-C3BE-756365D9C3FB}"/>
              </a:ext>
            </a:extLst>
          </p:cNvPr>
          <p:cNvSpPr txBox="1"/>
          <p:nvPr/>
        </p:nvSpPr>
        <p:spPr>
          <a:xfrm>
            <a:off x="21760309" y="39496687"/>
            <a:ext cx="7777733" cy="96153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4639" tIns="64639" rIns="64639" bIns="64639" numCol="1" spcCol="38100" rtlCol="0" anchor="t">
            <a:spAutoFit/>
          </a:bodyPr>
          <a:lstStyle/>
          <a:p>
            <a:pPr algn="r" defTabSz="1292779" hangingPunct="0"/>
            <a:r>
              <a:rPr lang="es-ES_tradnl" sz="5400" b="1" dirty="0">
                <a:solidFill>
                  <a:srgbClr val="050505"/>
                </a:solidFill>
                <a:sym typeface="Calibri"/>
              </a:rPr>
              <a:t>ID: #Poster</a:t>
            </a:r>
            <a:endParaRPr lang="es-CO" sz="5400" b="1" dirty="0">
              <a:solidFill>
                <a:srgbClr val="050505"/>
              </a:solidFill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756737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DBCFAEC5-E9C9-FA67-362D-ED8B093B57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97" y="3501"/>
            <a:ext cx="30232692" cy="42740884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DC3BDE6B-0466-F777-06A1-48036E8AE6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2201" y="6909804"/>
            <a:ext cx="26112371" cy="5808545"/>
          </a:xfrm>
        </p:spPr>
        <p:txBody>
          <a:bodyPr>
            <a:noAutofit/>
          </a:bodyPr>
          <a:lstStyle/>
          <a:p>
            <a:r>
              <a:rPr lang="en-US" sz="10000" b="1" dirty="0">
                <a:latin typeface="+mn-lt"/>
              </a:rPr>
              <a:t>A Very Long Title A Very Long Title A Very Long Title A Very Long Title A Very Long Title A Very Long Title</a:t>
            </a:r>
            <a:endParaRPr lang="en-CN" sz="10000" b="1" dirty="0">
              <a:latin typeface="+mn-lt"/>
            </a:endParaRP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6386494A-D5A6-572E-695E-71D4B175A2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081421" y="12718349"/>
            <a:ext cx="12866966" cy="22314602"/>
          </a:xfrm>
        </p:spPr>
        <p:txBody>
          <a:bodyPr>
            <a:normAutofit/>
          </a:bodyPr>
          <a:lstStyle/>
          <a:p>
            <a:r>
              <a:rPr lang="en-US" sz="5400" dirty="0"/>
              <a:t>Motivation</a:t>
            </a:r>
          </a:p>
          <a:p>
            <a:r>
              <a:rPr lang="en-US" sz="5400" dirty="0"/>
              <a:t>Methods</a:t>
            </a:r>
          </a:p>
          <a:p>
            <a:pPr lvl="1"/>
            <a:r>
              <a:rPr lang="en-US" sz="5400" dirty="0"/>
              <a:t>Algorithms</a:t>
            </a:r>
          </a:p>
          <a:p>
            <a:r>
              <a:rPr lang="en-US" sz="5400" dirty="0"/>
              <a:t>Results</a:t>
            </a:r>
          </a:p>
          <a:p>
            <a:pPr lvl="1"/>
            <a:r>
              <a:rPr lang="en-US" sz="5400" dirty="0"/>
              <a:t>Performance</a:t>
            </a:r>
          </a:p>
          <a:p>
            <a:pPr lvl="1"/>
            <a:endParaRPr lang="en-US" sz="5400" dirty="0"/>
          </a:p>
          <a:p>
            <a:endParaRPr lang="en-CN" sz="5400" dirty="0"/>
          </a:p>
        </p:txBody>
      </p:sp>
      <p:sp>
        <p:nvSpPr>
          <p:cNvPr id="25" name="Content Placeholder 24">
            <a:extLst>
              <a:ext uri="{FF2B5EF4-FFF2-40B4-BE49-F238E27FC236}">
                <a16:creationId xmlns:a16="http://schemas.microsoft.com/office/drawing/2014/main" id="{C0F81019-7C96-7B9B-264B-4FEF48783D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326826" y="12718349"/>
            <a:ext cx="12866966" cy="22714652"/>
          </a:xfrm>
        </p:spPr>
        <p:txBody>
          <a:bodyPr>
            <a:normAutofit/>
          </a:bodyPr>
          <a:lstStyle/>
          <a:p>
            <a:r>
              <a:rPr lang="en-US" sz="5400" dirty="0"/>
              <a:t>Motivation</a:t>
            </a:r>
          </a:p>
          <a:p>
            <a:r>
              <a:rPr lang="en-US" sz="5400" dirty="0"/>
              <a:t>Methods</a:t>
            </a:r>
          </a:p>
          <a:p>
            <a:pPr lvl="1"/>
            <a:r>
              <a:rPr lang="en-US" sz="5400" dirty="0"/>
              <a:t>Algorithms</a:t>
            </a:r>
          </a:p>
          <a:p>
            <a:r>
              <a:rPr lang="en-US" sz="5400" dirty="0"/>
              <a:t>Results</a:t>
            </a:r>
          </a:p>
          <a:p>
            <a:pPr lvl="1"/>
            <a:r>
              <a:rPr lang="en-US" sz="5400" dirty="0"/>
              <a:t>Performance</a:t>
            </a:r>
          </a:p>
          <a:p>
            <a:pPr lvl="1"/>
            <a:endParaRPr lang="en-US" sz="5400" dirty="0"/>
          </a:p>
          <a:p>
            <a:endParaRPr lang="en-CN" sz="5400" dirty="0"/>
          </a:p>
          <a:p>
            <a:endParaRPr lang="en-CN" sz="5400" dirty="0"/>
          </a:p>
        </p:txBody>
      </p:sp>
      <p:sp>
        <p:nvSpPr>
          <p:cNvPr id="16" name="Shape 44">
            <a:extLst>
              <a:ext uri="{FF2B5EF4-FFF2-40B4-BE49-F238E27FC236}">
                <a16:creationId xmlns:a16="http://schemas.microsoft.com/office/drawing/2014/main" id="{EFB8C9F5-7B41-BD03-AF7A-BFD74889FEE4}"/>
              </a:ext>
            </a:extLst>
          </p:cNvPr>
          <p:cNvSpPr txBox="1">
            <a:spLocks/>
          </p:cNvSpPr>
          <p:nvPr/>
        </p:nvSpPr>
        <p:spPr>
          <a:xfrm>
            <a:off x="244711" y="40277465"/>
            <a:ext cx="19872089" cy="2990581"/>
          </a:xfrm>
          <a:prstGeom prst="rect">
            <a:avLst/>
          </a:prstGeom>
          <a:effectLst/>
        </p:spPr>
        <p:txBody>
          <a:bodyPr>
            <a:noAutofit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F6230"/>
              </a:buClr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50505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1pPr>
            <a:lvl2pPr marL="542925" marR="0" indent="-265113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F6230"/>
              </a:buClr>
              <a:buSzPct val="100000"/>
              <a:buFont typeface="Arial"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50505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2pPr>
            <a:lvl3pPr marL="808038" marR="0" indent="-22225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F6230"/>
              </a:buClr>
              <a:buSzPct val="100000"/>
              <a:buFont typeface="Arial"/>
              <a:buChar char="•"/>
              <a:tabLst/>
              <a:defRPr sz="2000" b="0" i="0" u="none" strike="noStrike" cap="none" spc="0" baseline="0">
                <a:ln>
                  <a:noFill/>
                </a:ln>
                <a:solidFill>
                  <a:srgbClr val="050505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3pPr>
            <a:lvl4pPr marL="1381125" marR="0" indent="-307975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F6230"/>
              </a:buClr>
              <a:buSzPct val="100000"/>
              <a:buFont typeface="Arial"/>
              <a:buChar char="•"/>
              <a:tabLst/>
              <a:defRPr sz="2000" b="0" i="0" u="none" strike="noStrike" cap="none" spc="0" baseline="0">
                <a:ln>
                  <a:noFill/>
                </a:ln>
                <a:solidFill>
                  <a:srgbClr val="050505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4pPr>
            <a:lvl5pPr marL="1743075" marR="0" indent="-320675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F6230"/>
              </a:buClr>
              <a:buSzPct val="100000"/>
              <a:buFont typeface="Arial"/>
              <a:buChar char="•"/>
              <a:tabLst/>
              <a:defRPr sz="2000" b="0" i="0" u="none" strike="noStrike" cap="none" spc="0" baseline="0">
                <a:ln>
                  <a:noFill/>
                </a:ln>
                <a:solidFill>
                  <a:srgbClr val="050505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F6230"/>
              </a:buClr>
              <a:buSzPct val="100000"/>
              <a:buFont typeface="Arial"/>
              <a:buChar char="•"/>
              <a:tabLst/>
              <a:defRPr sz="2800" b="1" i="0" u="none" strike="noStrike" cap="none" spc="0" baseline="0">
                <a:ln>
                  <a:noFill/>
                </a:ln>
                <a:solidFill>
                  <a:srgbClr val="050505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F6230"/>
              </a:buClr>
              <a:buSzPct val="100000"/>
              <a:buFont typeface="Arial"/>
              <a:buChar char="•"/>
              <a:tabLst/>
              <a:defRPr sz="2800" b="1" i="0" u="none" strike="noStrike" cap="none" spc="0" baseline="0">
                <a:ln>
                  <a:noFill/>
                </a:ln>
                <a:solidFill>
                  <a:srgbClr val="050505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F6230"/>
              </a:buClr>
              <a:buSzPct val="100000"/>
              <a:buFont typeface="Arial"/>
              <a:buChar char="•"/>
              <a:tabLst/>
              <a:defRPr sz="2800" b="1" i="0" u="none" strike="noStrike" cap="none" spc="0" baseline="0">
                <a:ln>
                  <a:noFill/>
                </a:ln>
                <a:solidFill>
                  <a:srgbClr val="050505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F6230"/>
              </a:buClr>
              <a:buSzPct val="100000"/>
              <a:buFont typeface="Arial"/>
              <a:buChar char="•"/>
              <a:tabLst/>
              <a:defRPr sz="2800" b="1" i="0" u="none" strike="noStrike" cap="none" spc="0" baseline="0">
                <a:ln>
                  <a:noFill/>
                </a:ln>
                <a:solidFill>
                  <a:srgbClr val="050505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9pPr>
          </a:lstStyle>
          <a:p>
            <a:pPr marL="0" indent="0">
              <a:buNone/>
            </a:pPr>
            <a:r>
              <a:rPr lang="es-ES_tradnl" sz="5400" b="1" i="1" dirty="0" err="1">
                <a:solidFill>
                  <a:schemeClr val="bg1"/>
                </a:solidFill>
              </a:rPr>
              <a:t>First</a:t>
            </a:r>
            <a:r>
              <a:rPr lang="es-ES_tradnl" sz="5400" b="1" i="1" dirty="0">
                <a:solidFill>
                  <a:schemeClr val="bg1"/>
                </a:solidFill>
              </a:rPr>
              <a:t> and </a:t>
            </a:r>
            <a:r>
              <a:rPr lang="es-ES_tradnl" sz="5400" b="1" i="1" dirty="0" err="1">
                <a:solidFill>
                  <a:schemeClr val="bg1"/>
                </a:solidFill>
              </a:rPr>
              <a:t>Last</a:t>
            </a:r>
            <a:r>
              <a:rPr lang="es-ES_tradnl" sz="5400" b="1" i="1" dirty="0">
                <a:solidFill>
                  <a:schemeClr val="bg1"/>
                </a:solidFill>
              </a:rPr>
              <a:t> Name, </a:t>
            </a:r>
            <a:r>
              <a:rPr lang="es-ES_tradnl" sz="5400" b="1" i="1" dirty="0" err="1">
                <a:solidFill>
                  <a:schemeClr val="bg1"/>
                </a:solidFill>
              </a:rPr>
              <a:t>First</a:t>
            </a:r>
            <a:r>
              <a:rPr lang="es-ES_tradnl" sz="5400" b="1" i="1" dirty="0">
                <a:solidFill>
                  <a:schemeClr val="bg1"/>
                </a:solidFill>
              </a:rPr>
              <a:t> and </a:t>
            </a:r>
            <a:r>
              <a:rPr lang="es-ES_tradnl" sz="5400" b="1" i="1" dirty="0" err="1">
                <a:solidFill>
                  <a:schemeClr val="bg1"/>
                </a:solidFill>
              </a:rPr>
              <a:t>Last</a:t>
            </a:r>
            <a:r>
              <a:rPr lang="es-ES_tradnl" sz="5400" b="1" i="1" dirty="0">
                <a:solidFill>
                  <a:schemeClr val="bg1"/>
                </a:solidFill>
              </a:rPr>
              <a:t> Name, </a:t>
            </a:r>
            <a:r>
              <a:rPr lang="es-ES_tradnl" sz="5400" b="1" i="1" dirty="0" err="1">
                <a:solidFill>
                  <a:schemeClr val="bg1"/>
                </a:solidFill>
              </a:rPr>
              <a:t>First</a:t>
            </a:r>
            <a:r>
              <a:rPr lang="es-ES_tradnl" sz="5400" b="1" i="1" dirty="0">
                <a:solidFill>
                  <a:schemeClr val="bg1"/>
                </a:solidFill>
              </a:rPr>
              <a:t> and </a:t>
            </a:r>
            <a:r>
              <a:rPr lang="es-ES_tradnl" sz="5400" b="1" i="1" dirty="0" err="1">
                <a:solidFill>
                  <a:schemeClr val="bg1"/>
                </a:solidFill>
              </a:rPr>
              <a:t>Last</a:t>
            </a:r>
            <a:r>
              <a:rPr lang="es-ES_tradnl" sz="5400" b="1" i="1" dirty="0">
                <a:solidFill>
                  <a:schemeClr val="bg1"/>
                </a:solidFill>
              </a:rPr>
              <a:t> Name, </a:t>
            </a:r>
            <a:r>
              <a:rPr lang="es-ES_tradnl" sz="5400" b="1" i="1" dirty="0" err="1">
                <a:solidFill>
                  <a:schemeClr val="bg1"/>
                </a:solidFill>
              </a:rPr>
              <a:t>First</a:t>
            </a:r>
            <a:r>
              <a:rPr lang="es-ES_tradnl" sz="5400" b="1" i="1" dirty="0">
                <a:solidFill>
                  <a:schemeClr val="bg1"/>
                </a:solidFill>
              </a:rPr>
              <a:t> and </a:t>
            </a:r>
            <a:r>
              <a:rPr lang="es-ES_tradnl" sz="5400" b="1" i="1" dirty="0" err="1">
                <a:solidFill>
                  <a:schemeClr val="bg1"/>
                </a:solidFill>
              </a:rPr>
              <a:t>Last</a:t>
            </a:r>
            <a:r>
              <a:rPr lang="es-ES_tradnl" sz="5400" b="1" i="1" dirty="0">
                <a:solidFill>
                  <a:schemeClr val="bg1"/>
                </a:solidFill>
              </a:rPr>
              <a:t> Name, </a:t>
            </a:r>
            <a:r>
              <a:rPr lang="es-ES_tradnl" sz="5400" b="1" i="1" dirty="0" err="1">
                <a:solidFill>
                  <a:schemeClr val="bg1"/>
                </a:solidFill>
              </a:rPr>
              <a:t>First</a:t>
            </a:r>
            <a:r>
              <a:rPr lang="es-ES_tradnl" sz="5400" b="1" i="1" dirty="0">
                <a:solidFill>
                  <a:schemeClr val="bg1"/>
                </a:solidFill>
              </a:rPr>
              <a:t> and </a:t>
            </a:r>
            <a:r>
              <a:rPr lang="es-ES_tradnl" sz="5400" b="1" i="1" dirty="0" err="1">
                <a:solidFill>
                  <a:schemeClr val="bg1"/>
                </a:solidFill>
              </a:rPr>
              <a:t>Last</a:t>
            </a:r>
            <a:r>
              <a:rPr lang="es-ES_tradnl" sz="5400" b="1" i="1" dirty="0">
                <a:solidFill>
                  <a:schemeClr val="bg1"/>
                </a:solidFill>
              </a:rPr>
              <a:t> Name, </a:t>
            </a:r>
            <a:r>
              <a:rPr lang="es-ES_tradnl" sz="5400" b="1" i="1" dirty="0" err="1">
                <a:solidFill>
                  <a:schemeClr val="bg1"/>
                </a:solidFill>
              </a:rPr>
              <a:t>First</a:t>
            </a:r>
            <a:r>
              <a:rPr lang="es-ES_tradnl" sz="5400" b="1" i="1" dirty="0">
                <a:solidFill>
                  <a:schemeClr val="bg1"/>
                </a:solidFill>
              </a:rPr>
              <a:t> and </a:t>
            </a:r>
            <a:r>
              <a:rPr lang="es-ES_tradnl" sz="5400" b="1" i="1" dirty="0" err="1">
                <a:solidFill>
                  <a:schemeClr val="bg1"/>
                </a:solidFill>
              </a:rPr>
              <a:t>Last</a:t>
            </a:r>
            <a:r>
              <a:rPr lang="es-ES_tradnl" sz="5400" b="1" i="1" dirty="0">
                <a:solidFill>
                  <a:schemeClr val="bg1"/>
                </a:solidFill>
              </a:rPr>
              <a:t> Name</a:t>
            </a:r>
            <a:endParaRPr lang="en-US" sz="5400" b="1" dirty="0">
              <a:solidFill>
                <a:schemeClr val="bg1"/>
              </a:solidFill>
            </a:endParaRPr>
          </a:p>
        </p:txBody>
      </p:sp>
      <p:sp>
        <p:nvSpPr>
          <p:cNvPr id="17" name="1 CuadroTexto">
            <a:extLst>
              <a:ext uri="{FF2B5EF4-FFF2-40B4-BE49-F238E27FC236}">
                <a16:creationId xmlns:a16="http://schemas.microsoft.com/office/drawing/2014/main" id="{6FBCDD99-3129-E73C-C3BE-756365D9C3FB}"/>
              </a:ext>
            </a:extLst>
          </p:cNvPr>
          <p:cNvSpPr txBox="1"/>
          <p:nvPr/>
        </p:nvSpPr>
        <p:spPr>
          <a:xfrm>
            <a:off x="21760309" y="39496687"/>
            <a:ext cx="7777733" cy="96153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4639" tIns="64639" rIns="64639" bIns="64639" numCol="1" spcCol="38100" rtlCol="0" anchor="t">
            <a:spAutoFit/>
          </a:bodyPr>
          <a:lstStyle/>
          <a:p>
            <a:pPr algn="r" defTabSz="1292779" hangingPunct="0"/>
            <a:r>
              <a:rPr lang="es-ES_tradnl" sz="5400" b="1" dirty="0">
                <a:solidFill>
                  <a:srgbClr val="050505"/>
                </a:solidFill>
                <a:sym typeface="Calibri"/>
              </a:rPr>
              <a:t>ID: #Poster</a:t>
            </a:r>
            <a:endParaRPr lang="es-CO" sz="5400" b="1" dirty="0">
              <a:solidFill>
                <a:srgbClr val="050505"/>
              </a:solidFill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048378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DBCFAEC5-E9C9-FA67-362D-ED8B093B57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96" y="3501"/>
            <a:ext cx="30232692" cy="42740884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DC3BDE6B-0466-F777-06A1-48036E8AE6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1421" y="5326019"/>
            <a:ext cx="26112371" cy="5808545"/>
          </a:xfrm>
        </p:spPr>
        <p:txBody>
          <a:bodyPr>
            <a:noAutofit/>
          </a:bodyPr>
          <a:lstStyle/>
          <a:p>
            <a:r>
              <a:rPr lang="en-US" sz="10000" b="1" dirty="0">
                <a:latin typeface="+mn-lt"/>
              </a:rPr>
              <a:t>A Very Long Title A Very Long Title A Very Long Title A Very Long Title A Very Long Title A Very Long Title</a:t>
            </a:r>
            <a:endParaRPr lang="en-CN" sz="10000" b="1" dirty="0">
              <a:latin typeface="+mn-lt"/>
            </a:endParaRP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6386494A-D5A6-572E-695E-71D4B175A2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081421" y="11134564"/>
            <a:ext cx="12866966" cy="27041636"/>
          </a:xfrm>
        </p:spPr>
        <p:txBody>
          <a:bodyPr>
            <a:normAutofit/>
          </a:bodyPr>
          <a:lstStyle/>
          <a:p>
            <a:r>
              <a:rPr lang="en-US" sz="5400" dirty="0"/>
              <a:t>Motivation</a:t>
            </a:r>
          </a:p>
          <a:p>
            <a:r>
              <a:rPr lang="en-US" sz="5400" dirty="0"/>
              <a:t>Methods</a:t>
            </a:r>
          </a:p>
          <a:p>
            <a:pPr lvl="1"/>
            <a:r>
              <a:rPr lang="en-US" sz="5400" dirty="0"/>
              <a:t>Algorithms</a:t>
            </a:r>
          </a:p>
          <a:p>
            <a:r>
              <a:rPr lang="en-US" sz="5400" dirty="0"/>
              <a:t>Results</a:t>
            </a:r>
          </a:p>
          <a:p>
            <a:pPr lvl="1"/>
            <a:r>
              <a:rPr lang="en-US" sz="5400" dirty="0"/>
              <a:t>Performance</a:t>
            </a:r>
          </a:p>
          <a:p>
            <a:pPr lvl="1"/>
            <a:endParaRPr lang="en-US" sz="5400" dirty="0"/>
          </a:p>
          <a:p>
            <a:endParaRPr lang="en-CN" sz="5400" dirty="0"/>
          </a:p>
        </p:txBody>
      </p:sp>
      <p:sp>
        <p:nvSpPr>
          <p:cNvPr id="25" name="Content Placeholder 24">
            <a:extLst>
              <a:ext uri="{FF2B5EF4-FFF2-40B4-BE49-F238E27FC236}">
                <a16:creationId xmlns:a16="http://schemas.microsoft.com/office/drawing/2014/main" id="{C0F81019-7C96-7B9B-264B-4FEF48783D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326826" y="11134564"/>
            <a:ext cx="12866966" cy="27041636"/>
          </a:xfrm>
        </p:spPr>
        <p:txBody>
          <a:bodyPr>
            <a:normAutofit/>
          </a:bodyPr>
          <a:lstStyle/>
          <a:p>
            <a:r>
              <a:rPr lang="en-US" sz="5400" dirty="0"/>
              <a:t>Motivation</a:t>
            </a:r>
          </a:p>
          <a:p>
            <a:r>
              <a:rPr lang="en-US" sz="5400" dirty="0"/>
              <a:t>Methods</a:t>
            </a:r>
          </a:p>
          <a:p>
            <a:pPr lvl="1"/>
            <a:r>
              <a:rPr lang="en-US" sz="5400" dirty="0"/>
              <a:t>Algorithms</a:t>
            </a:r>
          </a:p>
          <a:p>
            <a:r>
              <a:rPr lang="en-US" sz="5400" dirty="0"/>
              <a:t>Results</a:t>
            </a:r>
          </a:p>
          <a:p>
            <a:pPr lvl="1"/>
            <a:r>
              <a:rPr lang="en-US" sz="5400" dirty="0"/>
              <a:t>Performance</a:t>
            </a:r>
          </a:p>
          <a:p>
            <a:pPr lvl="1"/>
            <a:endParaRPr lang="en-US" sz="5400" dirty="0"/>
          </a:p>
          <a:p>
            <a:endParaRPr lang="en-CN" sz="5400" dirty="0"/>
          </a:p>
          <a:p>
            <a:endParaRPr lang="en-CN" sz="5400" dirty="0"/>
          </a:p>
        </p:txBody>
      </p:sp>
      <p:sp>
        <p:nvSpPr>
          <p:cNvPr id="16" name="Shape 44">
            <a:extLst>
              <a:ext uri="{FF2B5EF4-FFF2-40B4-BE49-F238E27FC236}">
                <a16:creationId xmlns:a16="http://schemas.microsoft.com/office/drawing/2014/main" id="{EFB8C9F5-7B41-BD03-AF7A-BFD74889FEE4}"/>
              </a:ext>
            </a:extLst>
          </p:cNvPr>
          <p:cNvSpPr txBox="1">
            <a:spLocks/>
          </p:cNvSpPr>
          <p:nvPr/>
        </p:nvSpPr>
        <p:spPr>
          <a:xfrm>
            <a:off x="2081421" y="30907467"/>
            <a:ext cx="21023139" cy="1523464"/>
          </a:xfrm>
          <a:prstGeom prst="rect">
            <a:avLst/>
          </a:prstGeom>
          <a:effectLst/>
        </p:spPr>
        <p:txBody>
          <a:bodyPr>
            <a:noAutofit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F6230"/>
              </a:buClr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50505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1pPr>
            <a:lvl2pPr marL="542925" marR="0" indent="-265113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F6230"/>
              </a:buClr>
              <a:buSzPct val="100000"/>
              <a:buFont typeface="Arial"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50505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2pPr>
            <a:lvl3pPr marL="808038" marR="0" indent="-22225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F6230"/>
              </a:buClr>
              <a:buSzPct val="100000"/>
              <a:buFont typeface="Arial"/>
              <a:buChar char="•"/>
              <a:tabLst/>
              <a:defRPr sz="2000" b="0" i="0" u="none" strike="noStrike" cap="none" spc="0" baseline="0">
                <a:ln>
                  <a:noFill/>
                </a:ln>
                <a:solidFill>
                  <a:srgbClr val="050505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3pPr>
            <a:lvl4pPr marL="1381125" marR="0" indent="-307975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F6230"/>
              </a:buClr>
              <a:buSzPct val="100000"/>
              <a:buFont typeface="Arial"/>
              <a:buChar char="•"/>
              <a:tabLst/>
              <a:defRPr sz="2000" b="0" i="0" u="none" strike="noStrike" cap="none" spc="0" baseline="0">
                <a:ln>
                  <a:noFill/>
                </a:ln>
                <a:solidFill>
                  <a:srgbClr val="050505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4pPr>
            <a:lvl5pPr marL="1743075" marR="0" indent="-320675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F6230"/>
              </a:buClr>
              <a:buSzPct val="100000"/>
              <a:buFont typeface="Arial"/>
              <a:buChar char="•"/>
              <a:tabLst/>
              <a:defRPr sz="2000" b="0" i="0" u="none" strike="noStrike" cap="none" spc="0" baseline="0">
                <a:ln>
                  <a:noFill/>
                </a:ln>
                <a:solidFill>
                  <a:srgbClr val="050505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F6230"/>
              </a:buClr>
              <a:buSzPct val="100000"/>
              <a:buFont typeface="Arial"/>
              <a:buChar char="•"/>
              <a:tabLst/>
              <a:defRPr sz="2800" b="1" i="0" u="none" strike="noStrike" cap="none" spc="0" baseline="0">
                <a:ln>
                  <a:noFill/>
                </a:ln>
                <a:solidFill>
                  <a:srgbClr val="050505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F6230"/>
              </a:buClr>
              <a:buSzPct val="100000"/>
              <a:buFont typeface="Arial"/>
              <a:buChar char="•"/>
              <a:tabLst/>
              <a:defRPr sz="2800" b="1" i="0" u="none" strike="noStrike" cap="none" spc="0" baseline="0">
                <a:ln>
                  <a:noFill/>
                </a:ln>
                <a:solidFill>
                  <a:srgbClr val="050505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F6230"/>
              </a:buClr>
              <a:buSzPct val="100000"/>
              <a:buFont typeface="Arial"/>
              <a:buChar char="•"/>
              <a:tabLst/>
              <a:defRPr sz="2800" b="1" i="0" u="none" strike="noStrike" cap="none" spc="0" baseline="0">
                <a:ln>
                  <a:noFill/>
                </a:ln>
                <a:solidFill>
                  <a:srgbClr val="050505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F6230"/>
              </a:buClr>
              <a:buSzPct val="100000"/>
              <a:buFont typeface="Arial"/>
              <a:buChar char="•"/>
              <a:tabLst/>
              <a:defRPr sz="2800" b="1" i="0" u="none" strike="noStrike" cap="none" spc="0" baseline="0">
                <a:ln>
                  <a:noFill/>
                </a:ln>
                <a:solidFill>
                  <a:srgbClr val="050505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9pPr>
          </a:lstStyle>
          <a:p>
            <a:pPr marL="0" indent="0">
              <a:buNone/>
            </a:pPr>
            <a:r>
              <a:rPr lang="es-ES_tradnl" sz="5400" i="1" dirty="0" err="1"/>
              <a:t>First</a:t>
            </a:r>
            <a:r>
              <a:rPr lang="es-ES_tradnl" sz="5400" i="1" dirty="0"/>
              <a:t> and </a:t>
            </a:r>
            <a:r>
              <a:rPr lang="es-ES_tradnl" sz="5400" i="1" dirty="0" err="1"/>
              <a:t>Last</a:t>
            </a:r>
            <a:r>
              <a:rPr lang="es-ES_tradnl" sz="5400" i="1" dirty="0"/>
              <a:t> </a:t>
            </a:r>
            <a:r>
              <a:rPr lang="es-ES_tradnl" sz="5400" i="1" dirty="0" err="1"/>
              <a:t>Name</a:t>
            </a:r>
            <a:r>
              <a:rPr lang="es-ES_tradnl" sz="5400" i="1" dirty="0"/>
              <a:t>, </a:t>
            </a:r>
            <a:r>
              <a:rPr lang="es-ES_tradnl" sz="5400" i="1" dirty="0" err="1"/>
              <a:t>First</a:t>
            </a:r>
            <a:r>
              <a:rPr lang="es-ES_tradnl" sz="5400" i="1" dirty="0"/>
              <a:t> and </a:t>
            </a:r>
            <a:r>
              <a:rPr lang="es-ES_tradnl" sz="5400" i="1" dirty="0" err="1"/>
              <a:t>Last</a:t>
            </a:r>
            <a:r>
              <a:rPr lang="es-ES_tradnl" sz="5400" i="1" dirty="0"/>
              <a:t> </a:t>
            </a:r>
            <a:r>
              <a:rPr lang="es-ES_tradnl" sz="5400" i="1" dirty="0" err="1"/>
              <a:t>Name</a:t>
            </a:r>
            <a:r>
              <a:rPr lang="es-ES_tradnl" sz="5400" i="1" dirty="0"/>
              <a:t>, </a:t>
            </a:r>
            <a:r>
              <a:rPr lang="es-ES_tradnl" sz="5400" i="1" dirty="0" err="1"/>
              <a:t>First</a:t>
            </a:r>
            <a:r>
              <a:rPr lang="es-ES_tradnl" sz="5400" i="1" dirty="0"/>
              <a:t> and </a:t>
            </a:r>
            <a:r>
              <a:rPr lang="es-ES_tradnl" sz="5400" i="1" dirty="0" err="1"/>
              <a:t>Last</a:t>
            </a:r>
            <a:r>
              <a:rPr lang="es-ES_tradnl" sz="5400" i="1" dirty="0"/>
              <a:t> </a:t>
            </a:r>
            <a:r>
              <a:rPr lang="es-ES_tradnl" sz="5400" i="1" dirty="0" err="1"/>
              <a:t>Name</a:t>
            </a:r>
            <a:r>
              <a:rPr lang="es-ES_tradnl" sz="5400" i="1" dirty="0"/>
              <a:t>, </a:t>
            </a:r>
            <a:r>
              <a:rPr lang="es-ES_tradnl" sz="5400" i="1" dirty="0" err="1"/>
              <a:t>First</a:t>
            </a:r>
            <a:r>
              <a:rPr lang="es-ES_tradnl" sz="5400" i="1" dirty="0"/>
              <a:t> and </a:t>
            </a:r>
            <a:r>
              <a:rPr lang="es-ES_tradnl" sz="5400" i="1" dirty="0" err="1"/>
              <a:t>Last</a:t>
            </a:r>
            <a:r>
              <a:rPr lang="es-ES_tradnl" sz="5400" i="1" dirty="0"/>
              <a:t> </a:t>
            </a:r>
            <a:r>
              <a:rPr lang="es-ES_tradnl" sz="5400" i="1" dirty="0" err="1"/>
              <a:t>Name</a:t>
            </a:r>
            <a:r>
              <a:rPr lang="es-ES_tradnl" sz="5400" i="1" dirty="0"/>
              <a:t>, </a:t>
            </a:r>
            <a:r>
              <a:rPr lang="es-ES_tradnl" sz="5400" i="1" dirty="0" err="1"/>
              <a:t>First</a:t>
            </a:r>
            <a:r>
              <a:rPr lang="es-ES_tradnl" sz="5400" i="1" dirty="0"/>
              <a:t> and </a:t>
            </a:r>
            <a:r>
              <a:rPr lang="es-ES_tradnl" sz="5400" i="1" dirty="0" err="1"/>
              <a:t>Last</a:t>
            </a:r>
            <a:r>
              <a:rPr lang="es-ES_tradnl" sz="5400" i="1" dirty="0"/>
              <a:t> </a:t>
            </a:r>
            <a:r>
              <a:rPr lang="es-ES_tradnl" sz="5400" i="1" dirty="0" err="1"/>
              <a:t>Name</a:t>
            </a:r>
            <a:r>
              <a:rPr lang="es-ES_tradnl" sz="5400" i="1" dirty="0"/>
              <a:t>, </a:t>
            </a:r>
            <a:r>
              <a:rPr lang="es-ES_tradnl" sz="5400" i="1" dirty="0" err="1"/>
              <a:t>First</a:t>
            </a:r>
            <a:r>
              <a:rPr lang="es-ES_tradnl" sz="5400" i="1" dirty="0"/>
              <a:t> and </a:t>
            </a:r>
            <a:r>
              <a:rPr lang="es-ES_tradnl" sz="5400" i="1" dirty="0" err="1"/>
              <a:t>Last</a:t>
            </a:r>
            <a:r>
              <a:rPr lang="es-ES_tradnl" sz="5400" i="1" dirty="0"/>
              <a:t> </a:t>
            </a:r>
            <a:r>
              <a:rPr lang="es-ES_tradnl" sz="5400" i="1" dirty="0" err="1"/>
              <a:t>Name</a:t>
            </a:r>
            <a:endParaRPr lang="en-US" sz="5400" dirty="0"/>
          </a:p>
        </p:txBody>
      </p:sp>
      <p:sp>
        <p:nvSpPr>
          <p:cNvPr id="17" name="1 CuadroTexto">
            <a:extLst>
              <a:ext uri="{FF2B5EF4-FFF2-40B4-BE49-F238E27FC236}">
                <a16:creationId xmlns:a16="http://schemas.microsoft.com/office/drawing/2014/main" id="{6FBCDD99-3129-E73C-C3BE-756365D9C3FB}"/>
              </a:ext>
            </a:extLst>
          </p:cNvPr>
          <p:cNvSpPr txBox="1"/>
          <p:nvPr/>
        </p:nvSpPr>
        <p:spPr>
          <a:xfrm>
            <a:off x="21760309" y="39496687"/>
            <a:ext cx="7777733" cy="96153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4639" tIns="64639" rIns="64639" bIns="64639" numCol="1" spcCol="38100" rtlCol="0" anchor="t">
            <a:spAutoFit/>
          </a:bodyPr>
          <a:lstStyle/>
          <a:p>
            <a:pPr algn="r" defTabSz="1292779" hangingPunct="0"/>
            <a:r>
              <a:rPr lang="es-ES_tradnl" sz="5400" b="1" dirty="0">
                <a:solidFill>
                  <a:srgbClr val="050505"/>
                </a:solidFill>
                <a:sym typeface="Calibri"/>
              </a:rPr>
              <a:t>ID: #Poster</a:t>
            </a:r>
            <a:endParaRPr lang="es-CO" sz="5400" b="1" dirty="0">
              <a:solidFill>
                <a:srgbClr val="050505"/>
              </a:solidFill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768373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585868BE0BE404D96B3355A32DCBFA7" ma:contentTypeVersion="12" ma:contentTypeDescription="Create a new document." ma:contentTypeScope="" ma:versionID="c7c6ad0a15a8dbe64943973645e80af2">
  <xsd:schema xmlns:xsd="http://www.w3.org/2001/XMLSchema" xmlns:xs="http://www.w3.org/2001/XMLSchema" xmlns:p="http://schemas.microsoft.com/office/2006/metadata/properties" xmlns:ns2="186ac309-00a3-45b0-8335-d4f8ef684c86" xmlns:ns3="a3ae7234-4236-458e-8f83-7fa411cc1596" targetNamespace="http://schemas.microsoft.com/office/2006/metadata/properties" ma:root="true" ma:fieldsID="45d4120361ea4f1be232a1ea8087b314" ns2:_="" ns3:_="">
    <xsd:import namespace="186ac309-00a3-45b0-8335-d4f8ef684c86"/>
    <xsd:import namespace="a3ae7234-4236-458e-8f83-7fa411cc1596"/>
    <xsd:element name="properties">
      <xsd:complexType>
        <xsd:sequence>
          <xsd:element name="documentManagement">
            <xsd:complexType>
              <xsd:all>
                <xsd:element ref="ns2:lcf76f155ced4ddcb4097134ff3c332f" minOccurs="0"/>
                <xsd:element ref="ns3:TaxCatchAll" minOccurs="0"/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86ac309-00a3-45b0-8335-d4f8ef684c86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9" nillable="true" ma:taxonomy="true" ma:internalName="lcf76f155ced4ddcb4097134ff3c332f" ma:taxonomyFieldName="MediaServiceImageTags" ma:displayName="Image Tags" ma:readOnly="false" ma:fieldId="{5cf76f15-5ced-4ddc-b409-7134ff3c332f}" ma:taxonomyMulti="true" ma:sspId="ed757968-b5e0-43bf-af52-13bc706514c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7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3ae7234-4236-458e-8f83-7fa411cc1596" elementFormDefault="qualified">
    <xsd:import namespace="http://schemas.microsoft.com/office/2006/documentManagement/types"/>
    <xsd:import namespace="http://schemas.microsoft.com/office/infopath/2007/PartnerControls"/>
    <xsd:element name="TaxCatchAll" ma:index="10" nillable="true" ma:displayName="Taxonomy Catch All Column" ma:hidden="true" ma:list="{97e8a2b9-485b-41ab-8d5c-7bad16fb3ec6}" ma:internalName="TaxCatchAll" ma:showField="CatchAllData" ma:web="a3ae7234-4236-458e-8f83-7fa411cc159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a3ae7234-4236-458e-8f83-7fa411cc1596" xsi:nil="true"/>
    <lcf76f155ced4ddcb4097134ff3c332f xmlns="186ac309-00a3-45b0-8335-d4f8ef684c86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CB23ACC1-F505-45E0-95CB-BCF7F4A5886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5AF012B-74CF-4F25-B0A5-A1DADC921AC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86ac309-00a3-45b0-8335-d4f8ef684c86"/>
    <ds:schemaRef ds:uri="a3ae7234-4236-458e-8f83-7fa411cc159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70C728E-F1C0-4F43-85A3-918C90A9E81D}">
  <ds:schemaRefs>
    <ds:schemaRef ds:uri="http://schemas.microsoft.com/office/2006/metadata/properties"/>
    <ds:schemaRef ds:uri="http://schemas.microsoft.com/office/infopath/2007/PartnerControls"/>
    <ds:schemaRef ds:uri="a3ae7234-4236-458e-8f83-7fa411cc1596"/>
    <ds:schemaRef ds:uri="186ac309-00a3-45b0-8335-d4f8ef684c86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589</TotalTime>
  <Words>469</Words>
  <Application>Microsoft Office PowerPoint</Application>
  <PresentationFormat>Custom</PresentationFormat>
  <Paragraphs>98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A Very Long Title A Very Long Title A Very Long Title A Very Long Title A Very Long Title A Very Long Title</vt:lpstr>
      <vt:lpstr>A Very Long Title A Very Long Title A Very Long Title A Very Long Title A Very Long Title A Very Long Title</vt:lpstr>
      <vt:lpstr>A Very Long Title A Very Long Title A Very Long Title A Very Long Title A Very Long Title A Very Long Title</vt:lpstr>
      <vt:lpstr>A Very Long Title A Very Long Title A Very Long Title A Very Long Title A Very Long Title A Very Long Title</vt:lpstr>
      <vt:lpstr>A Very Long Title A Very Long Title A Very Long Title A Very Long Title A Very Long Title A Very Long Title</vt:lpstr>
      <vt:lpstr>A Very Long Title A Very Long Title A Very Long Title A Very Long Title A Very Long Title A Very Long Title</vt:lpstr>
      <vt:lpstr>A Very Long Title A Very Long Title A Very Long Title A Very Long Title A Very Long Title A Very Long Title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yu zongli</dc:creator>
  <cp:lastModifiedBy>sbethel</cp:lastModifiedBy>
  <cp:revision>102</cp:revision>
  <cp:lastPrinted>2023-02-27T05:46:20Z</cp:lastPrinted>
  <dcterms:created xsi:type="dcterms:W3CDTF">2023-01-10T13:56:23Z</dcterms:created>
  <dcterms:modified xsi:type="dcterms:W3CDTF">2024-01-19T15:22:30Z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0x0101005585868BE0BE404D96B3355A32DCBFA7</vt:lpwstr>
  </property>
</Properties>
</file>